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2" r:id="rId3"/>
    <p:sldId id="265" r:id="rId4"/>
    <p:sldId id="332" r:id="rId5"/>
    <p:sldId id="329" r:id="rId6"/>
    <p:sldId id="331" r:id="rId7"/>
    <p:sldId id="330" r:id="rId8"/>
    <p:sldId id="326" r:id="rId9"/>
    <p:sldId id="328" r:id="rId10"/>
    <p:sldId id="304" r:id="rId11"/>
    <p:sldId id="30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32A663-07C1-44AF-87A1-4A0C5C819013}" v="511" dt="2019-07-18T17:09:40.3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2291" autoAdjust="0"/>
  </p:normalViewPr>
  <p:slideViewPr>
    <p:cSldViewPr snapToGrid="0">
      <p:cViewPr varScale="1">
        <p:scale>
          <a:sx n="45" d="100"/>
          <a:sy n="45" d="100"/>
        </p:scale>
        <p:origin x="94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96A24-0414-480C-9AC2-B6BB26B0DB04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FC5D1B7-DD63-4C10-B2F7-F6C1E3FF5F90}">
      <dgm:prSet phldrT="[Text]"/>
      <dgm:spPr/>
      <dgm:t>
        <a:bodyPr/>
        <a:lstStyle/>
        <a:p>
          <a:r>
            <a:rPr lang="en-US" dirty="0"/>
            <a:t>Predicate</a:t>
          </a:r>
        </a:p>
      </dgm:t>
    </dgm:pt>
    <dgm:pt modelId="{B9ECA74E-E473-42C0-BBA9-1893B3C51122}" type="parTrans" cxnId="{B2BDDB5D-4880-4F47-9AE1-E5F7A5D788F4}">
      <dgm:prSet/>
      <dgm:spPr/>
      <dgm:t>
        <a:bodyPr/>
        <a:lstStyle/>
        <a:p>
          <a:endParaRPr lang="en-US"/>
        </a:p>
      </dgm:t>
    </dgm:pt>
    <dgm:pt modelId="{47AA2767-0D49-42B7-BE34-82574F9E1542}" type="sibTrans" cxnId="{B2BDDB5D-4880-4F47-9AE1-E5F7A5D788F4}">
      <dgm:prSet/>
      <dgm:spPr/>
      <dgm:t>
        <a:bodyPr/>
        <a:lstStyle/>
        <a:p>
          <a:endParaRPr lang="en-US"/>
        </a:p>
      </dgm:t>
    </dgm:pt>
    <dgm:pt modelId="{9F760DB3-527A-4AC9-9840-7ABB8E872F2F}">
      <dgm:prSet phldrT="[Text]"/>
      <dgm:spPr/>
      <dgm:t>
        <a:bodyPr/>
        <a:lstStyle/>
        <a:p>
          <a:r>
            <a:rPr lang="en-US" dirty="0"/>
            <a:t>Global</a:t>
          </a:r>
        </a:p>
        <a:p>
          <a:r>
            <a:rPr lang="en-US" dirty="0"/>
            <a:t>Predicate Source</a:t>
          </a:r>
        </a:p>
      </dgm:t>
    </dgm:pt>
    <dgm:pt modelId="{507B41DB-4767-42D5-AE13-D2064430DC9B}" type="parTrans" cxnId="{313F75A4-040A-4BA4-A8B8-43CAF4B5E596}">
      <dgm:prSet/>
      <dgm:spPr/>
      <dgm:t>
        <a:bodyPr/>
        <a:lstStyle/>
        <a:p>
          <a:endParaRPr lang="en-US"/>
        </a:p>
      </dgm:t>
    </dgm:pt>
    <dgm:pt modelId="{9075AC4D-FDAF-4E89-8C15-456B5A2650A0}" type="sibTrans" cxnId="{313F75A4-040A-4BA4-A8B8-43CAF4B5E596}">
      <dgm:prSet/>
      <dgm:spPr/>
      <dgm:t>
        <a:bodyPr/>
        <a:lstStyle/>
        <a:p>
          <a:endParaRPr lang="en-US"/>
        </a:p>
      </dgm:t>
    </dgm:pt>
    <dgm:pt modelId="{356C3F49-D0ED-417A-8D9D-FDF140385C34}">
      <dgm:prSet phldrT="[Text]"/>
      <dgm:spPr/>
      <dgm:t>
        <a:bodyPr/>
        <a:lstStyle/>
        <a:p>
          <a:r>
            <a:rPr lang="en-US" dirty="0"/>
            <a:t>Local</a:t>
          </a:r>
        </a:p>
        <a:p>
          <a:r>
            <a:rPr lang="en-US" dirty="0"/>
            <a:t>Event Field</a:t>
          </a:r>
        </a:p>
      </dgm:t>
    </dgm:pt>
    <dgm:pt modelId="{6A8CA9B2-979B-4222-9B98-B7E06873FD6F}" type="parTrans" cxnId="{85487D45-B10A-49ED-A7CA-342B419FBE1D}">
      <dgm:prSet/>
      <dgm:spPr/>
      <dgm:t>
        <a:bodyPr/>
        <a:lstStyle/>
        <a:p>
          <a:endParaRPr lang="en-US"/>
        </a:p>
      </dgm:t>
    </dgm:pt>
    <dgm:pt modelId="{2DC7059D-E37F-4189-8BD2-6E0A41985FC7}" type="sibTrans" cxnId="{85487D45-B10A-49ED-A7CA-342B419FBE1D}">
      <dgm:prSet/>
      <dgm:spPr/>
      <dgm:t>
        <a:bodyPr/>
        <a:lstStyle/>
        <a:p>
          <a:endParaRPr lang="en-US"/>
        </a:p>
      </dgm:t>
    </dgm:pt>
    <dgm:pt modelId="{DA8FC422-F22F-46E4-AE50-4674E923EBBA}" type="pres">
      <dgm:prSet presAssocID="{92596A24-0414-480C-9AC2-B6BB26B0DB0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A5ABEFB-0CA8-4614-B36E-9FA857EC920E}" type="pres">
      <dgm:prSet presAssocID="{FFC5D1B7-DD63-4C10-B2F7-F6C1E3FF5F90}" presName="hierRoot1" presStyleCnt="0">
        <dgm:presLayoutVars>
          <dgm:hierBranch val="init"/>
        </dgm:presLayoutVars>
      </dgm:prSet>
      <dgm:spPr/>
    </dgm:pt>
    <dgm:pt modelId="{AF0ACADF-1FAA-4DD3-AF6A-D891E693F2CD}" type="pres">
      <dgm:prSet presAssocID="{FFC5D1B7-DD63-4C10-B2F7-F6C1E3FF5F90}" presName="rootComposite1" presStyleCnt="0"/>
      <dgm:spPr/>
    </dgm:pt>
    <dgm:pt modelId="{B337C20C-4ED0-4924-BAEF-55E0C2A7078E}" type="pres">
      <dgm:prSet presAssocID="{FFC5D1B7-DD63-4C10-B2F7-F6C1E3FF5F90}" presName="rootText1" presStyleLbl="node0" presStyleIdx="0" presStyleCnt="1">
        <dgm:presLayoutVars>
          <dgm:chPref val="3"/>
        </dgm:presLayoutVars>
      </dgm:prSet>
      <dgm:spPr/>
    </dgm:pt>
    <dgm:pt modelId="{9A83EA8E-C1E6-4387-ACB8-0EF98DC3679D}" type="pres">
      <dgm:prSet presAssocID="{FFC5D1B7-DD63-4C10-B2F7-F6C1E3FF5F90}" presName="rootConnector1" presStyleLbl="node1" presStyleIdx="0" presStyleCnt="0"/>
      <dgm:spPr/>
    </dgm:pt>
    <dgm:pt modelId="{7E32A59D-7329-4B93-A4A4-946B92B724DB}" type="pres">
      <dgm:prSet presAssocID="{FFC5D1B7-DD63-4C10-B2F7-F6C1E3FF5F90}" presName="hierChild2" presStyleCnt="0"/>
      <dgm:spPr/>
    </dgm:pt>
    <dgm:pt modelId="{F2AD520F-E9C9-424D-9FB8-9321A987A19B}" type="pres">
      <dgm:prSet presAssocID="{6A8CA9B2-979B-4222-9B98-B7E06873FD6F}" presName="Name37" presStyleLbl="parChTrans1D2" presStyleIdx="0" presStyleCnt="2"/>
      <dgm:spPr/>
    </dgm:pt>
    <dgm:pt modelId="{F5A44BF1-B880-4090-A0A1-80E845A556EC}" type="pres">
      <dgm:prSet presAssocID="{356C3F49-D0ED-417A-8D9D-FDF140385C34}" presName="hierRoot2" presStyleCnt="0">
        <dgm:presLayoutVars>
          <dgm:hierBranch val="init"/>
        </dgm:presLayoutVars>
      </dgm:prSet>
      <dgm:spPr/>
    </dgm:pt>
    <dgm:pt modelId="{7F196415-8C59-4D88-90B4-053D95ABB79D}" type="pres">
      <dgm:prSet presAssocID="{356C3F49-D0ED-417A-8D9D-FDF140385C34}" presName="rootComposite" presStyleCnt="0"/>
      <dgm:spPr/>
    </dgm:pt>
    <dgm:pt modelId="{23933D76-B607-456D-A915-8FD885B7C4E6}" type="pres">
      <dgm:prSet presAssocID="{356C3F49-D0ED-417A-8D9D-FDF140385C34}" presName="rootText" presStyleLbl="node2" presStyleIdx="0" presStyleCnt="2">
        <dgm:presLayoutVars>
          <dgm:chPref val="3"/>
        </dgm:presLayoutVars>
      </dgm:prSet>
      <dgm:spPr/>
    </dgm:pt>
    <dgm:pt modelId="{26D6061C-56BE-423B-B256-5A4981C111B0}" type="pres">
      <dgm:prSet presAssocID="{356C3F49-D0ED-417A-8D9D-FDF140385C34}" presName="rootConnector" presStyleLbl="node2" presStyleIdx="0" presStyleCnt="2"/>
      <dgm:spPr/>
    </dgm:pt>
    <dgm:pt modelId="{36DD7B32-2FD6-47E6-B205-616B6A4924D2}" type="pres">
      <dgm:prSet presAssocID="{356C3F49-D0ED-417A-8D9D-FDF140385C34}" presName="hierChild4" presStyleCnt="0"/>
      <dgm:spPr/>
    </dgm:pt>
    <dgm:pt modelId="{6198755A-9378-4502-B7F5-98C1807A730A}" type="pres">
      <dgm:prSet presAssocID="{356C3F49-D0ED-417A-8D9D-FDF140385C34}" presName="hierChild5" presStyleCnt="0"/>
      <dgm:spPr/>
    </dgm:pt>
    <dgm:pt modelId="{8DFF92AA-F09D-4ADF-A8DA-360F123EDB25}" type="pres">
      <dgm:prSet presAssocID="{507B41DB-4767-42D5-AE13-D2064430DC9B}" presName="Name37" presStyleLbl="parChTrans1D2" presStyleIdx="1" presStyleCnt="2"/>
      <dgm:spPr/>
    </dgm:pt>
    <dgm:pt modelId="{9F3DBE38-265A-4A58-BC60-45DACCEA873D}" type="pres">
      <dgm:prSet presAssocID="{9F760DB3-527A-4AC9-9840-7ABB8E872F2F}" presName="hierRoot2" presStyleCnt="0">
        <dgm:presLayoutVars>
          <dgm:hierBranch val="init"/>
        </dgm:presLayoutVars>
      </dgm:prSet>
      <dgm:spPr/>
    </dgm:pt>
    <dgm:pt modelId="{E1CA2884-ECBA-40B7-9891-5F63CA76ECE8}" type="pres">
      <dgm:prSet presAssocID="{9F760DB3-527A-4AC9-9840-7ABB8E872F2F}" presName="rootComposite" presStyleCnt="0"/>
      <dgm:spPr/>
    </dgm:pt>
    <dgm:pt modelId="{A7F8CD8B-39F9-498F-A22D-98A8AAC4FBAD}" type="pres">
      <dgm:prSet presAssocID="{9F760DB3-527A-4AC9-9840-7ABB8E872F2F}" presName="rootText" presStyleLbl="node2" presStyleIdx="1" presStyleCnt="2">
        <dgm:presLayoutVars>
          <dgm:chPref val="3"/>
        </dgm:presLayoutVars>
      </dgm:prSet>
      <dgm:spPr/>
    </dgm:pt>
    <dgm:pt modelId="{80B5E869-C438-44DC-AB1B-C848737E6704}" type="pres">
      <dgm:prSet presAssocID="{9F760DB3-527A-4AC9-9840-7ABB8E872F2F}" presName="rootConnector" presStyleLbl="node2" presStyleIdx="1" presStyleCnt="2"/>
      <dgm:spPr/>
    </dgm:pt>
    <dgm:pt modelId="{EB1B52FE-DD87-4905-872C-74B4E256F880}" type="pres">
      <dgm:prSet presAssocID="{9F760DB3-527A-4AC9-9840-7ABB8E872F2F}" presName="hierChild4" presStyleCnt="0"/>
      <dgm:spPr/>
    </dgm:pt>
    <dgm:pt modelId="{FDB0A205-1852-4A70-91C8-3D06BFF64420}" type="pres">
      <dgm:prSet presAssocID="{9F760DB3-527A-4AC9-9840-7ABB8E872F2F}" presName="hierChild5" presStyleCnt="0"/>
      <dgm:spPr/>
    </dgm:pt>
    <dgm:pt modelId="{C4763DE3-1EAC-4A2E-979F-46599980D42E}" type="pres">
      <dgm:prSet presAssocID="{FFC5D1B7-DD63-4C10-B2F7-F6C1E3FF5F90}" presName="hierChild3" presStyleCnt="0"/>
      <dgm:spPr/>
    </dgm:pt>
  </dgm:ptLst>
  <dgm:cxnLst>
    <dgm:cxn modelId="{C033C016-C0D1-4CB7-958A-D0B15120114E}" type="presOf" srcId="{92596A24-0414-480C-9AC2-B6BB26B0DB04}" destId="{DA8FC422-F22F-46E4-AE50-4674E923EBBA}" srcOrd="0" destOrd="0" presId="urn:microsoft.com/office/officeart/2005/8/layout/orgChart1"/>
    <dgm:cxn modelId="{13D8A31D-C5C3-4CCD-85A9-EE422B129583}" type="presOf" srcId="{FFC5D1B7-DD63-4C10-B2F7-F6C1E3FF5F90}" destId="{9A83EA8E-C1E6-4387-ACB8-0EF98DC3679D}" srcOrd="1" destOrd="0" presId="urn:microsoft.com/office/officeart/2005/8/layout/orgChart1"/>
    <dgm:cxn modelId="{B2BDDB5D-4880-4F47-9AE1-E5F7A5D788F4}" srcId="{92596A24-0414-480C-9AC2-B6BB26B0DB04}" destId="{FFC5D1B7-DD63-4C10-B2F7-F6C1E3FF5F90}" srcOrd="0" destOrd="0" parTransId="{B9ECA74E-E473-42C0-BBA9-1893B3C51122}" sibTransId="{47AA2767-0D49-42B7-BE34-82574F9E1542}"/>
    <dgm:cxn modelId="{85487D45-B10A-49ED-A7CA-342B419FBE1D}" srcId="{FFC5D1B7-DD63-4C10-B2F7-F6C1E3FF5F90}" destId="{356C3F49-D0ED-417A-8D9D-FDF140385C34}" srcOrd="0" destOrd="0" parTransId="{6A8CA9B2-979B-4222-9B98-B7E06873FD6F}" sibTransId="{2DC7059D-E37F-4189-8BD2-6E0A41985FC7}"/>
    <dgm:cxn modelId="{3035986C-25C0-4C80-BC91-616CDF3C6C48}" type="presOf" srcId="{FFC5D1B7-DD63-4C10-B2F7-F6C1E3FF5F90}" destId="{B337C20C-4ED0-4924-BAEF-55E0C2A7078E}" srcOrd="0" destOrd="0" presId="urn:microsoft.com/office/officeart/2005/8/layout/orgChart1"/>
    <dgm:cxn modelId="{2C57C04E-F098-4816-85EC-B438F11BC9D2}" type="presOf" srcId="{6A8CA9B2-979B-4222-9B98-B7E06873FD6F}" destId="{F2AD520F-E9C9-424D-9FB8-9321A987A19B}" srcOrd="0" destOrd="0" presId="urn:microsoft.com/office/officeart/2005/8/layout/orgChart1"/>
    <dgm:cxn modelId="{7C9E4281-50D3-4818-9E3D-40BA5140C730}" type="presOf" srcId="{9F760DB3-527A-4AC9-9840-7ABB8E872F2F}" destId="{A7F8CD8B-39F9-498F-A22D-98A8AAC4FBAD}" srcOrd="0" destOrd="0" presId="urn:microsoft.com/office/officeart/2005/8/layout/orgChart1"/>
    <dgm:cxn modelId="{313F75A4-040A-4BA4-A8B8-43CAF4B5E596}" srcId="{FFC5D1B7-DD63-4C10-B2F7-F6C1E3FF5F90}" destId="{9F760DB3-527A-4AC9-9840-7ABB8E872F2F}" srcOrd="1" destOrd="0" parTransId="{507B41DB-4767-42D5-AE13-D2064430DC9B}" sibTransId="{9075AC4D-FDAF-4E89-8C15-456B5A2650A0}"/>
    <dgm:cxn modelId="{DF0CE6A9-0946-41C8-8FF0-405D48581427}" type="presOf" srcId="{356C3F49-D0ED-417A-8D9D-FDF140385C34}" destId="{26D6061C-56BE-423B-B256-5A4981C111B0}" srcOrd="1" destOrd="0" presId="urn:microsoft.com/office/officeart/2005/8/layout/orgChart1"/>
    <dgm:cxn modelId="{0B1EA7B9-F5FB-43C8-98DF-03BC04950B9B}" type="presOf" srcId="{356C3F49-D0ED-417A-8D9D-FDF140385C34}" destId="{23933D76-B607-456D-A915-8FD885B7C4E6}" srcOrd="0" destOrd="0" presId="urn:microsoft.com/office/officeart/2005/8/layout/orgChart1"/>
    <dgm:cxn modelId="{27A436D2-CCEC-4783-950C-85F0112833D6}" type="presOf" srcId="{9F760DB3-527A-4AC9-9840-7ABB8E872F2F}" destId="{80B5E869-C438-44DC-AB1B-C848737E6704}" srcOrd="1" destOrd="0" presId="urn:microsoft.com/office/officeart/2005/8/layout/orgChart1"/>
    <dgm:cxn modelId="{676EAAE4-6D9C-44F4-B1CA-D73C66BF2DEA}" type="presOf" srcId="{507B41DB-4767-42D5-AE13-D2064430DC9B}" destId="{8DFF92AA-F09D-4ADF-A8DA-360F123EDB25}" srcOrd="0" destOrd="0" presId="urn:microsoft.com/office/officeart/2005/8/layout/orgChart1"/>
    <dgm:cxn modelId="{2DC8A681-1C60-4476-AE57-6D8E608DB864}" type="presParOf" srcId="{DA8FC422-F22F-46E4-AE50-4674E923EBBA}" destId="{6A5ABEFB-0CA8-4614-B36E-9FA857EC920E}" srcOrd="0" destOrd="0" presId="urn:microsoft.com/office/officeart/2005/8/layout/orgChart1"/>
    <dgm:cxn modelId="{FB5ACBBA-A3AF-4995-A254-3761171FFA41}" type="presParOf" srcId="{6A5ABEFB-0CA8-4614-B36E-9FA857EC920E}" destId="{AF0ACADF-1FAA-4DD3-AF6A-D891E693F2CD}" srcOrd="0" destOrd="0" presId="urn:microsoft.com/office/officeart/2005/8/layout/orgChart1"/>
    <dgm:cxn modelId="{C2298E68-3ACE-4FDE-A449-551737B2D8DD}" type="presParOf" srcId="{AF0ACADF-1FAA-4DD3-AF6A-D891E693F2CD}" destId="{B337C20C-4ED0-4924-BAEF-55E0C2A7078E}" srcOrd="0" destOrd="0" presId="urn:microsoft.com/office/officeart/2005/8/layout/orgChart1"/>
    <dgm:cxn modelId="{1A8D5C48-5D62-428E-B29B-6B0992195DDA}" type="presParOf" srcId="{AF0ACADF-1FAA-4DD3-AF6A-D891E693F2CD}" destId="{9A83EA8E-C1E6-4387-ACB8-0EF98DC3679D}" srcOrd="1" destOrd="0" presId="urn:microsoft.com/office/officeart/2005/8/layout/orgChart1"/>
    <dgm:cxn modelId="{E3C0580D-550B-44BA-B385-1EF24727BE0E}" type="presParOf" srcId="{6A5ABEFB-0CA8-4614-B36E-9FA857EC920E}" destId="{7E32A59D-7329-4B93-A4A4-946B92B724DB}" srcOrd="1" destOrd="0" presId="urn:microsoft.com/office/officeart/2005/8/layout/orgChart1"/>
    <dgm:cxn modelId="{D263DC69-C94E-4FCF-A2F5-E58167DCF6A0}" type="presParOf" srcId="{7E32A59D-7329-4B93-A4A4-946B92B724DB}" destId="{F2AD520F-E9C9-424D-9FB8-9321A987A19B}" srcOrd="0" destOrd="0" presId="urn:microsoft.com/office/officeart/2005/8/layout/orgChart1"/>
    <dgm:cxn modelId="{77811458-B1E4-41B8-BFE5-28ABDC6993FC}" type="presParOf" srcId="{7E32A59D-7329-4B93-A4A4-946B92B724DB}" destId="{F5A44BF1-B880-4090-A0A1-80E845A556EC}" srcOrd="1" destOrd="0" presId="urn:microsoft.com/office/officeart/2005/8/layout/orgChart1"/>
    <dgm:cxn modelId="{C6D18B64-ED20-462F-9089-5A4222947C5D}" type="presParOf" srcId="{F5A44BF1-B880-4090-A0A1-80E845A556EC}" destId="{7F196415-8C59-4D88-90B4-053D95ABB79D}" srcOrd="0" destOrd="0" presId="urn:microsoft.com/office/officeart/2005/8/layout/orgChart1"/>
    <dgm:cxn modelId="{278DDF0E-653D-43FE-BB39-D52F65060B43}" type="presParOf" srcId="{7F196415-8C59-4D88-90B4-053D95ABB79D}" destId="{23933D76-B607-456D-A915-8FD885B7C4E6}" srcOrd="0" destOrd="0" presId="urn:microsoft.com/office/officeart/2005/8/layout/orgChart1"/>
    <dgm:cxn modelId="{06898A17-02CD-41CE-A7FC-A7F1B7F12788}" type="presParOf" srcId="{7F196415-8C59-4D88-90B4-053D95ABB79D}" destId="{26D6061C-56BE-423B-B256-5A4981C111B0}" srcOrd="1" destOrd="0" presId="urn:microsoft.com/office/officeart/2005/8/layout/orgChart1"/>
    <dgm:cxn modelId="{7D3DBFDB-FFC1-45C6-9761-3F49BADA5E23}" type="presParOf" srcId="{F5A44BF1-B880-4090-A0A1-80E845A556EC}" destId="{36DD7B32-2FD6-47E6-B205-616B6A4924D2}" srcOrd="1" destOrd="0" presId="urn:microsoft.com/office/officeart/2005/8/layout/orgChart1"/>
    <dgm:cxn modelId="{EDB09743-D9DF-4F46-AE30-6588DD256EBB}" type="presParOf" srcId="{F5A44BF1-B880-4090-A0A1-80E845A556EC}" destId="{6198755A-9378-4502-B7F5-98C1807A730A}" srcOrd="2" destOrd="0" presId="urn:microsoft.com/office/officeart/2005/8/layout/orgChart1"/>
    <dgm:cxn modelId="{A4B2BC53-110E-42C2-9AC4-8807D10762C6}" type="presParOf" srcId="{7E32A59D-7329-4B93-A4A4-946B92B724DB}" destId="{8DFF92AA-F09D-4ADF-A8DA-360F123EDB25}" srcOrd="2" destOrd="0" presId="urn:microsoft.com/office/officeart/2005/8/layout/orgChart1"/>
    <dgm:cxn modelId="{F7567F00-8445-4417-89F2-092BAFA9EC08}" type="presParOf" srcId="{7E32A59D-7329-4B93-A4A4-946B92B724DB}" destId="{9F3DBE38-265A-4A58-BC60-45DACCEA873D}" srcOrd="3" destOrd="0" presId="urn:microsoft.com/office/officeart/2005/8/layout/orgChart1"/>
    <dgm:cxn modelId="{BC623CEE-91E1-4B4E-A44F-7429FBE39E71}" type="presParOf" srcId="{9F3DBE38-265A-4A58-BC60-45DACCEA873D}" destId="{E1CA2884-ECBA-40B7-9891-5F63CA76ECE8}" srcOrd="0" destOrd="0" presId="urn:microsoft.com/office/officeart/2005/8/layout/orgChart1"/>
    <dgm:cxn modelId="{5F3B2AE7-95BB-40C2-9634-87869988A79B}" type="presParOf" srcId="{E1CA2884-ECBA-40B7-9891-5F63CA76ECE8}" destId="{A7F8CD8B-39F9-498F-A22D-98A8AAC4FBAD}" srcOrd="0" destOrd="0" presId="urn:microsoft.com/office/officeart/2005/8/layout/orgChart1"/>
    <dgm:cxn modelId="{FCFC1111-0E55-40E0-ACB1-1B27CC63A4FD}" type="presParOf" srcId="{E1CA2884-ECBA-40B7-9891-5F63CA76ECE8}" destId="{80B5E869-C438-44DC-AB1B-C848737E6704}" srcOrd="1" destOrd="0" presId="urn:microsoft.com/office/officeart/2005/8/layout/orgChart1"/>
    <dgm:cxn modelId="{5DC259BD-0A9F-4155-B13B-A772C012033B}" type="presParOf" srcId="{9F3DBE38-265A-4A58-BC60-45DACCEA873D}" destId="{EB1B52FE-DD87-4905-872C-74B4E256F880}" srcOrd="1" destOrd="0" presId="urn:microsoft.com/office/officeart/2005/8/layout/orgChart1"/>
    <dgm:cxn modelId="{70BBF940-AA72-44E0-AC08-195C6A44A4D8}" type="presParOf" srcId="{9F3DBE38-265A-4A58-BC60-45DACCEA873D}" destId="{FDB0A205-1852-4A70-91C8-3D06BFF64420}" srcOrd="2" destOrd="0" presId="urn:microsoft.com/office/officeart/2005/8/layout/orgChart1"/>
    <dgm:cxn modelId="{82E60B9C-52DF-4D74-AFE3-987E302D6621}" type="presParOf" srcId="{6A5ABEFB-0CA8-4614-B36E-9FA857EC920E}" destId="{C4763DE3-1EAC-4A2E-979F-46599980D42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82FDF1-8757-4A60-801D-24321CF23AAF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80009F5-66C8-4270-879E-2C621EE1A368}">
      <dgm:prSet phldrT="[Text]" custT="1"/>
      <dgm:spPr>
        <a:solidFill>
          <a:srgbClr val="00B050"/>
        </a:solidFill>
      </dgm:spPr>
      <dgm:t>
        <a:bodyPr/>
        <a:lstStyle/>
        <a:p>
          <a:r>
            <a:rPr lang="en-US" sz="2400" dirty="0"/>
            <a:t>Check if Action Enabled	</a:t>
          </a:r>
        </a:p>
      </dgm:t>
    </dgm:pt>
    <dgm:pt modelId="{9F6AE5A3-D8EA-44BB-A2F6-99870BCAF6B9}" type="parTrans" cxnId="{8E7F28BC-AB73-44BE-B549-748E2EBEBA81}">
      <dgm:prSet/>
      <dgm:spPr/>
      <dgm:t>
        <a:bodyPr/>
        <a:lstStyle/>
        <a:p>
          <a:endParaRPr lang="en-US"/>
        </a:p>
      </dgm:t>
    </dgm:pt>
    <dgm:pt modelId="{2F88207A-55B7-4CCC-9E88-9E1BA3A1DEA4}" type="sibTrans" cxnId="{8E7F28BC-AB73-44BE-B549-748E2EBEBA81}">
      <dgm:prSet/>
      <dgm:spPr/>
      <dgm:t>
        <a:bodyPr/>
        <a:lstStyle/>
        <a:p>
          <a:endParaRPr lang="en-US"/>
        </a:p>
      </dgm:t>
    </dgm:pt>
    <dgm:pt modelId="{B93C1949-93A9-4707-A3E7-6AD16737D706}">
      <dgm:prSet phldrT="[Text]"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sz="2400" dirty="0"/>
            <a:t>Collect </a:t>
          </a:r>
          <a:r>
            <a:rPr lang="en-US" sz="2400" dirty="0" err="1"/>
            <a:t>EventData</a:t>
          </a:r>
          <a:endParaRPr lang="en-US" sz="2400" dirty="0"/>
        </a:p>
      </dgm:t>
    </dgm:pt>
    <dgm:pt modelId="{8528B060-CAF0-40DD-BDB1-3A2DE0BC1105}" type="parTrans" cxnId="{7D4B71B7-B2BE-479A-8E5B-E9E855DDB222}">
      <dgm:prSet/>
      <dgm:spPr/>
      <dgm:t>
        <a:bodyPr/>
        <a:lstStyle/>
        <a:p>
          <a:endParaRPr lang="en-US"/>
        </a:p>
      </dgm:t>
    </dgm:pt>
    <dgm:pt modelId="{4A823370-C0F3-4A4E-8DB1-C89BF5D9A6A8}" type="sibTrans" cxnId="{7D4B71B7-B2BE-479A-8E5B-E9E855DDB222}">
      <dgm:prSet/>
      <dgm:spPr/>
      <dgm:t>
        <a:bodyPr/>
        <a:lstStyle/>
        <a:p>
          <a:endParaRPr lang="en-US"/>
        </a:p>
      </dgm:t>
    </dgm:pt>
    <dgm:pt modelId="{1FED893A-51E8-4530-9709-BDAC13873C00}">
      <dgm:prSet phldrT="[Text]" custT="1"/>
      <dgm:spPr/>
      <dgm:t>
        <a:bodyPr/>
        <a:lstStyle/>
        <a:p>
          <a:r>
            <a:rPr lang="en-US" sz="2400" dirty="0"/>
            <a:t>Analyzed Predicate</a:t>
          </a:r>
        </a:p>
      </dgm:t>
    </dgm:pt>
    <dgm:pt modelId="{D98749C9-1712-49F0-9C86-BA268195BF0A}" type="parTrans" cxnId="{F73A0384-4B9F-4D93-9EDE-BDDD726F02D5}">
      <dgm:prSet/>
      <dgm:spPr/>
      <dgm:t>
        <a:bodyPr/>
        <a:lstStyle/>
        <a:p>
          <a:endParaRPr lang="en-US"/>
        </a:p>
      </dgm:t>
    </dgm:pt>
    <dgm:pt modelId="{45C9E49A-4217-44B7-96A3-2B66C40EA634}" type="sibTrans" cxnId="{F73A0384-4B9F-4D93-9EDE-BDDD726F02D5}">
      <dgm:prSet/>
      <dgm:spPr/>
      <dgm:t>
        <a:bodyPr/>
        <a:lstStyle/>
        <a:p>
          <a:endParaRPr lang="en-US"/>
        </a:p>
      </dgm:t>
    </dgm:pt>
    <dgm:pt modelId="{0C72C185-1408-4F5A-BF8A-CAF7A2F5C23F}">
      <dgm:prSet phldrT="[Text]" custT="1"/>
      <dgm:spPr>
        <a:solidFill>
          <a:schemeClr val="accent4"/>
        </a:solidFill>
      </dgm:spPr>
      <dgm:t>
        <a:bodyPr/>
        <a:lstStyle/>
        <a:p>
          <a:r>
            <a:rPr lang="en-US" sz="2400" dirty="0"/>
            <a:t>Collect Action Data</a:t>
          </a:r>
        </a:p>
      </dgm:t>
    </dgm:pt>
    <dgm:pt modelId="{9BFD5E1B-2366-487D-BC17-DD7F119AEEC0}" type="parTrans" cxnId="{72122ECE-5AD4-4454-852E-533DC9E9178E}">
      <dgm:prSet/>
      <dgm:spPr/>
      <dgm:t>
        <a:bodyPr/>
        <a:lstStyle/>
        <a:p>
          <a:endParaRPr lang="en-US"/>
        </a:p>
      </dgm:t>
    </dgm:pt>
    <dgm:pt modelId="{B14049C5-2363-4C8F-8677-C9862EAB4297}" type="sibTrans" cxnId="{72122ECE-5AD4-4454-852E-533DC9E9178E}">
      <dgm:prSet/>
      <dgm:spPr/>
      <dgm:t>
        <a:bodyPr/>
        <a:lstStyle/>
        <a:p>
          <a:endParaRPr lang="en-US"/>
        </a:p>
      </dgm:t>
    </dgm:pt>
    <dgm:pt modelId="{C83B5FCD-97E6-465E-AF9B-F3DA83BB6240}">
      <dgm:prSet phldrT="[Text]" custT="1"/>
      <dgm:spPr>
        <a:solidFill>
          <a:srgbClr val="002060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sz="2400" dirty="0"/>
            <a:t>Publish</a:t>
          </a:r>
        </a:p>
      </dgm:t>
    </dgm:pt>
    <dgm:pt modelId="{CF9EC011-EA11-4022-AF8A-A0891B0EE01F}" type="parTrans" cxnId="{B27CE27E-490D-4093-8915-5C9D88740AD2}">
      <dgm:prSet/>
      <dgm:spPr/>
      <dgm:t>
        <a:bodyPr/>
        <a:lstStyle/>
        <a:p>
          <a:endParaRPr lang="en-US"/>
        </a:p>
      </dgm:t>
    </dgm:pt>
    <dgm:pt modelId="{9D1E8D99-DAD2-445C-BF86-20B148BE622E}" type="sibTrans" cxnId="{B27CE27E-490D-4093-8915-5C9D88740AD2}">
      <dgm:prSet/>
      <dgm:spPr/>
      <dgm:t>
        <a:bodyPr/>
        <a:lstStyle/>
        <a:p>
          <a:endParaRPr lang="en-US"/>
        </a:p>
      </dgm:t>
    </dgm:pt>
    <dgm:pt modelId="{B34B406A-2B90-4638-A97B-934781D7FF02}" type="pres">
      <dgm:prSet presAssocID="{F082FDF1-8757-4A60-801D-24321CF23AAF}" presName="Name0" presStyleCnt="0">
        <dgm:presLayoutVars>
          <dgm:dir/>
          <dgm:animLvl val="lvl"/>
          <dgm:resizeHandles val="exact"/>
        </dgm:presLayoutVars>
      </dgm:prSet>
      <dgm:spPr/>
    </dgm:pt>
    <dgm:pt modelId="{A3ABEE4B-F244-4F28-B6F0-534EFA32552B}" type="pres">
      <dgm:prSet presAssocID="{880009F5-66C8-4270-879E-2C621EE1A368}" presName="parTxOnly" presStyleLbl="node1" presStyleIdx="0" presStyleCnt="5" custLinFactY="-124533" custLinFactNeighborY="-200000">
        <dgm:presLayoutVars>
          <dgm:chMax val="0"/>
          <dgm:chPref val="0"/>
          <dgm:bulletEnabled val="1"/>
        </dgm:presLayoutVars>
      </dgm:prSet>
      <dgm:spPr/>
    </dgm:pt>
    <dgm:pt modelId="{B7D7A845-41A9-4BB1-A536-A5981881F0F1}" type="pres">
      <dgm:prSet presAssocID="{2F88207A-55B7-4CCC-9E88-9E1BA3A1DEA4}" presName="parTxOnlySpace" presStyleCnt="0"/>
      <dgm:spPr/>
    </dgm:pt>
    <dgm:pt modelId="{B1418C01-0516-4B64-8BE8-C411579DDE86}" type="pres">
      <dgm:prSet presAssocID="{B93C1949-93A9-4707-A3E7-6AD16737D706}" presName="parTxOnly" presStyleLbl="node1" presStyleIdx="1" presStyleCnt="5" custLinFactY="-124533" custLinFactNeighborY="-200000">
        <dgm:presLayoutVars>
          <dgm:chMax val="0"/>
          <dgm:chPref val="0"/>
          <dgm:bulletEnabled val="1"/>
        </dgm:presLayoutVars>
      </dgm:prSet>
      <dgm:spPr/>
    </dgm:pt>
    <dgm:pt modelId="{5045131F-2983-4D7E-B2F0-20F6FABCA823}" type="pres">
      <dgm:prSet presAssocID="{4A823370-C0F3-4A4E-8DB1-C89BF5D9A6A8}" presName="parTxOnlySpace" presStyleCnt="0"/>
      <dgm:spPr/>
    </dgm:pt>
    <dgm:pt modelId="{F86D5D01-680F-465A-86E7-718914FD4DE9}" type="pres">
      <dgm:prSet presAssocID="{1FED893A-51E8-4530-9709-BDAC13873C00}" presName="parTxOnly" presStyleLbl="node1" presStyleIdx="2" presStyleCnt="5" custLinFactY="-124533" custLinFactNeighborY="-200000">
        <dgm:presLayoutVars>
          <dgm:chMax val="0"/>
          <dgm:chPref val="0"/>
          <dgm:bulletEnabled val="1"/>
        </dgm:presLayoutVars>
      </dgm:prSet>
      <dgm:spPr/>
    </dgm:pt>
    <dgm:pt modelId="{11AA8A74-60DD-40FC-B546-650FA0CAF3D5}" type="pres">
      <dgm:prSet presAssocID="{45C9E49A-4217-44B7-96A3-2B66C40EA634}" presName="parTxOnlySpace" presStyleCnt="0"/>
      <dgm:spPr/>
    </dgm:pt>
    <dgm:pt modelId="{E8DD161B-90E2-4101-8B0C-88B0DBE8EEFF}" type="pres">
      <dgm:prSet presAssocID="{0C72C185-1408-4F5A-BF8A-CAF7A2F5C23F}" presName="parTxOnly" presStyleLbl="node1" presStyleIdx="3" presStyleCnt="5" custLinFactY="-124533" custLinFactNeighborY="-200000">
        <dgm:presLayoutVars>
          <dgm:chMax val="0"/>
          <dgm:chPref val="0"/>
          <dgm:bulletEnabled val="1"/>
        </dgm:presLayoutVars>
      </dgm:prSet>
      <dgm:spPr/>
    </dgm:pt>
    <dgm:pt modelId="{37347A99-19FB-4FA6-AC2B-DAFABA4B9490}" type="pres">
      <dgm:prSet presAssocID="{B14049C5-2363-4C8F-8677-C9862EAB4297}" presName="parTxOnlySpace" presStyleCnt="0"/>
      <dgm:spPr/>
    </dgm:pt>
    <dgm:pt modelId="{228D49D0-C848-4F6F-92BE-7955922F4EC3}" type="pres">
      <dgm:prSet presAssocID="{C83B5FCD-97E6-465E-AF9B-F3DA83BB6240}" presName="parTxOnly" presStyleLbl="node1" presStyleIdx="4" presStyleCnt="5" custLinFactY="-100000" custLinFactNeighborX="1124" custLinFactNeighborY="-120609">
        <dgm:presLayoutVars>
          <dgm:chMax val="0"/>
          <dgm:chPref val="0"/>
          <dgm:bulletEnabled val="1"/>
        </dgm:presLayoutVars>
      </dgm:prSet>
      <dgm:spPr/>
    </dgm:pt>
  </dgm:ptLst>
  <dgm:cxnLst>
    <dgm:cxn modelId="{6A8E0851-BFCB-4B2C-94AC-413B8120C190}" type="presOf" srcId="{0C72C185-1408-4F5A-BF8A-CAF7A2F5C23F}" destId="{E8DD161B-90E2-4101-8B0C-88B0DBE8EEFF}" srcOrd="0" destOrd="0" presId="urn:microsoft.com/office/officeart/2005/8/layout/chevron1"/>
    <dgm:cxn modelId="{165D7854-2C98-4708-9284-2A9EF9FFD6ED}" type="presOf" srcId="{B93C1949-93A9-4707-A3E7-6AD16737D706}" destId="{B1418C01-0516-4B64-8BE8-C411579DDE86}" srcOrd="0" destOrd="0" presId="urn:microsoft.com/office/officeart/2005/8/layout/chevron1"/>
    <dgm:cxn modelId="{EE58B656-96DF-4EE0-AED6-80AD31B0C661}" type="presOf" srcId="{F082FDF1-8757-4A60-801D-24321CF23AAF}" destId="{B34B406A-2B90-4638-A97B-934781D7FF02}" srcOrd="0" destOrd="0" presId="urn:microsoft.com/office/officeart/2005/8/layout/chevron1"/>
    <dgm:cxn modelId="{B27CE27E-490D-4093-8915-5C9D88740AD2}" srcId="{F082FDF1-8757-4A60-801D-24321CF23AAF}" destId="{C83B5FCD-97E6-465E-AF9B-F3DA83BB6240}" srcOrd="4" destOrd="0" parTransId="{CF9EC011-EA11-4022-AF8A-A0891B0EE01F}" sibTransId="{9D1E8D99-DAD2-445C-BF86-20B148BE622E}"/>
    <dgm:cxn modelId="{F73A0384-4B9F-4D93-9EDE-BDDD726F02D5}" srcId="{F082FDF1-8757-4A60-801D-24321CF23AAF}" destId="{1FED893A-51E8-4530-9709-BDAC13873C00}" srcOrd="2" destOrd="0" parTransId="{D98749C9-1712-49F0-9C86-BA268195BF0A}" sibTransId="{45C9E49A-4217-44B7-96A3-2B66C40EA634}"/>
    <dgm:cxn modelId="{C489AA97-D1F1-4A73-894F-F369A35A6CCB}" type="presOf" srcId="{880009F5-66C8-4270-879E-2C621EE1A368}" destId="{A3ABEE4B-F244-4F28-B6F0-534EFA32552B}" srcOrd="0" destOrd="0" presId="urn:microsoft.com/office/officeart/2005/8/layout/chevron1"/>
    <dgm:cxn modelId="{AB13FCAE-F9CB-49C9-A15C-F10B17C18BC5}" type="presOf" srcId="{C83B5FCD-97E6-465E-AF9B-F3DA83BB6240}" destId="{228D49D0-C848-4F6F-92BE-7955922F4EC3}" srcOrd="0" destOrd="0" presId="urn:microsoft.com/office/officeart/2005/8/layout/chevron1"/>
    <dgm:cxn modelId="{7D4B71B7-B2BE-479A-8E5B-E9E855DDB222}" srcId="{F082FDF1-8757-4A60-801D-24321CF23AAF}" destId="{B93C1949-93A9-4707-A3E7-6AD16737D706}" srcOrd="1" destOrd="0" parTransId="{8528B060-CAF0-40DD-BDB1-3A2DE0BC1105}" sibTransId="{4A823370-C0F3-4A4E-8DB1-C89BF5D9A6A8}"/>
    <dgm:cxn modelId="{9B7562B9-0E1D-448B-B13B-1272D8861437}" type="presOf" srcId="{1FED893A-51E8-4530-9709-BDAC13873C00}" destId="{F86D5D01-680F-465A-86E7-718914FD4DE9}" srcOrd="0" destOrd="0" presId="urn:microsoft.com/office/officeart/2005/8/layout/chevron1"/>
    <dgm:cxn modelId="{8E7F28BC-AB73-44BE-B549-748E2EBEBA81}" srcId="{F082FDF1-8757-4A60-801D-24321CF23AAF}" destId="{880009F5-66C8-4270-879E-2C621EE1A368}" srcOrd="0" destOrd="0" parTransId="{9F6AE5A3-D8EA-44BB-A2F6-99870BCAF6B9}" sibTransId="{2F88207A-55B7-4CCC-9E88-9E1BA3A1DEA4}"/>
    <dgm:cxn modelId="{72122ECE-5AD4-4454-852E-533DC9E9178E}" srcId="{F082FDF1-8757-4A60-801D-24321CF23AAF}" destId="{0C72C185-1408-4F5A-BF8A-CAF7A2F5C23F}" srcOrd="3" destOrd="0" parTransId="{9BFD5E1B-2366-487D-BC17-DD7F119AEEC0}" sibTransId="{B14049C5-2363-4C8F-8677-C9862EAB4297}"/>
    <dgm:cxn modelId="{3DC23574-CE73-42B0-B339-79CA89E42908}" type="presParOf" srcId="{B34B406A-2B90-4638-A97B-934781D7FF02}" destId="{A3ABEE4B-F244-4F28-B6F0-534EFA32552B}" srcOrd="0" destOrd="0" presId="urn:microsoft.com/office/officeart/2005/8/layout/chevron1"/>
    <dgm:cxn modelId="{1CA13406-78AB-494A-960B-B48C3607B7DE}" type="presParOf" srcId="{B34B406A-2B90-4638-A97B-934781D7FF02}" destId="{B7D7A845-41A9-4BB1-A536-A5981881F0F1}" srcOrd="1" destOrd="0" presId="urn:microsoft.com/office/officeart/2005/8/layout/chevron1"/>
    <dgm:cxn modelId="{E7CAF6CD-E3A7-401A-84C3-92AA8631AEAB}" type="presParOf" srcId="{B34B406A-2B90-4638-A97B-934781D7FF02}" destId="{B1418C01-0516-4B64-8BE8-C411579DDE86}" srcOrd="2" destOrd="0" presId="urn:microsoft.com/office/officeart/2005/8/layout/chevron1"/>
    <dgm:cxn modelId="{A6D50EC3-06AD-470F-AC8F-D2400FBA4757}" type="presParOf" srcId="{B34B406A-2B90-4638-A97B-934781D7FF02}" destId="{5045131F-2983-4D7E-B2F0-20F6FABCA823}" srcOrd="3" destOrd="0" presId="urn:microsoft.com/office/officeart/2005/8/layout/chevron1"/>
    <dgm:cxn modelId="{8F8A1B23-3D91-42E5-97EF-B1706DBD0D4B}" type="presParOf" srcId="{B34B406A-2B90-4638-A97B-934781D7FF02}" destId="{F86D5D01-680F-465A-86E7-718914FD4DE9}" srcOrd="4" destOrd="0" presId="urn:microsoft.com/office/officeart/2005/8/layout/chevron1"/>
    <dgm:cxn modelId="{38C0BC32-8F27-4839-9CC4-7EE4008F35F5}" type="presParOf" srcId="{B34B406A-2B90-4638-A97B-934781D7FF02}" destId="{11AA8A74-60DD-40FC-B546-650FA0CAF3D5}" srcOrd="5" destOrd="0" presId="urn:microsoft.com/office/officeart/2005/8/layout/chevron1"/>
    <dgm:cxn modelId="{868878C5-B80C-4BC6-A35E-58F322AB24C3}" type="presParOf" srcId="{B34B406A-2B90-4638-A97B-934781D7FF02}" destId="{E8DD161B-90E2-4101-8B0C-88B0DBE8EEFF}" srcOrd="6" destOrd="0" presId="urn:microsoft.com/office/officeart/2005/8/layout/chevron1"/>
    <dgm:cxn modelId="{4E785812-3A35-4004-B07F-D138DEC769B0}" type="presParOf" srcId="{B34B406A-2B90-4638-A97B-934781D7FF02}" destId="{37347A99-19FB-4FA6-AC2B-DAFABA4B9490}" srcOrd="7" destOrd="0" presId="urn:microsoft.com/office/officeart/2005/8/layout/chevron1"/>
    <dgm:cxn modelId="{76F09D95-07B5-4524-973F-6D3D34D93C29}" type="presParOf" srcId="{B34B406A-2B90-4638-A97B-934781D7FF02}" destId="{228D49D0-C848-4F6F-92BE-7955922F4EC3}" srcOrd="8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208030E-6C54-477A-8133-1550B4B72A8A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567CE130-A46D-4B6E-B39B-B23E2DD18312}">
      <dgm:prSet phldrT="[Text]" custT="1"/>
      <dgm:spPr>
        <a:solidFill>
          <a:srgbClr val="3D04CA"/>
        </a:solidFill>
      </dgm:spPr>
      <dgm:t>
        <a:bodyPr/>
        <a:lstStyle/>
        <a:p>
          <a:r>
            <a:rPr lang="en-US" sz="3600" b="1"/>
            <a:t>Work</a:t>
          </a:r>
        </a:p>
      </dgm:t>
    </dgm:pt>
    <dgm:pt modelId="{C4EEF950-17AD-4945-ABDC-644887EF6E3E}" type="parTrans" cxnId="{4CC8523C-3EB1-4339-ACE0-7E3DC7CADE07}">
      <dgm:prSet/>
      <dgm:spPr/>
      <dgm:t>
        <a:bodyPr/>
        <a:lstStyle/>
        <a:p>
          <a:endParaRPr lang="en-US"/>
        </a:p>
      </dgm:t>
    </dgm:pt>
    <dgm:pt modelId="{22D4A093-711A-4852-95CD-05EA81FE0508}" type="sibTrans" cxnId="{4CC8523C-3EB1-4339-ACE0-7E3DC7CADE07}">
      <dgm:prSet/>
      <dgm:spPr/>
      <dgm:t>
        <a:bodyPr/>
        <a:lstStyle/>
        <a:p>
          <a:endParaRPr lang="en-US"/>
        </a:p>
      </dgm:t>
    </dgm:pt>
    <dgm:pt modelId="{B43449E3-A97B-4164-94E0-E6A99B174A52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3600" b="1"/>
            <a:t>Outside Work</a:t>
          </a:r>
        </a:p>
      </dgm:t>
    </dgm:pt>
    <dgm:pt modelId="{EA89FE85-5627-4565-A068-4FF42428AF6A}" type="parTrans" cxnId="{DC1426A3-CD02-4C3C-8593-F0DE5E2F0268}">
      <dgm:prSet/>
      <dgm:spPr/>
      <dgm:t>
        <a:bodyPr/>
        <a:lstStyle/>
        <a:p>
          <a:endParaRPr lang="en-US"/>
        </a:p>
      </dgm:t>
    </dgm:pt>
    <dgm:pt modelId="{B301D60D-CD0F-4288-A194-66B325014F89}" type="sibTrans" cxnId="{DC1426A3-CD02-4C3C-8593-F0DE5E2F0268}">
      <dgm:prSet/>
      <dgm:spPr/>
      <dgm:t>
        <a:bodyPr/>
        <a:lstStyle/>
        <a:p>
          <a:endParaRPr lang="en-US"/>
        </a:p>
      </dgm:t>
    </dgm:pt>
    <dgm:pt modelId="{E58ADAB7-D7EB-4D31-9933-58963C673F96}">
      <dgm:prSet phldrT="[Text]" custT="1"/>
      <dgm:spPr/>
      <dgm:t>
        <a:bodyPr/>
        <a:lstStyle/>
        <a:p>
          <a:r>
            <a:rPr lang="en-US" sz="3600" b="1"/>
            <a:t>Giving Back</a:t>
          </a:r>
        </a:p>
      </dgm:t>
    </dgm:pt>
    <dgm:pt modelId="{B2A9DCDD-C53A-49FC-861D-E5CD9EDC0377}" type="parTrans" cxnId="{5FE18D7D-253D-4EEA-9606-5DB81AC1A0F6}">
      <dgm:prSet/>
      <dgm:spPr/>
      <dgm:t>
        <a:bodyPr/>
        <a:lstStyle/>
        <a:p>
          <a:endParaRPr lang="en-US"/>
        </a:p>
      </dgm:t>
    </dgm:pt>
    <dgm:pt modelId="{E97636C5-7DC8-492B-8DDD-48B053FF04D6}" type="sibTrans" cxnId="{5FE18D7D-253D-4EEA-9606-5DB81AC1A0F6}">
      <dgm:prSet/>
      <dgm:spPr/>
      <dgm:t>
        <a:bodyPr/>
        <a:lstStyle/>
        <a:p>
          <a:endParaRPr lang="en-US"/>
        </a:p>
      </dgm:t>
    </dgm:pt>
    <dgm:pt modelId="{B71B7937-BC4B-40C8-84F7-1365D5E7C617}">
      <dgm:prSet phldrT="[Text]"/>
      <dgm:spPr/>
      <dgm:t>
        <a:bodyPr/>
        <a:lstStyle/>
        <a:p>
          <a:r>
            <a:rPr lang="en-US"/>
            <a:t>Running—One 26.2 and Many 13.1</a:t>
          </a:r>
        </a:p>
      </dgm:t>
    </dgm:pt>
    <dgm:pt modelId="{0CE0CB99-96A5-4CF1-ACEC-A8BE62DD9C2F}" type="parTrans" cxnId="{7E0F763C-5FF3-42A6-8E05-B864FCC75587}">
      <dgm:prSet/>
      <dgm:spPr/>
      <dgm:t>
        <a:bodyPr/>
        <a:lstStyle/>
        <a:p>
          <a:endParaRPr lang="en-US"/>
        </a:p>
      </dgm:t>
    </dgm:pt>
    <dgm:pt modelId="{CBDC881A-094B-4E02-9360-92FFB4D15A36}" type="sibTrans" cxnId="{7E0F763C-5FF3-42A6-8E05-B864FCC75587}">
      <dgm:prSet/>
      <dgm:spPr/>
      <dgm:t>
        <a:bodyPr/>
        <a:lstStyle/>
        <a:p>
          <a:endParaRPr lang="en-US"/>
        </a:p>
      </dgm:t>
    </dgm:pt>
    <dgm:pt modelId="{B344B682-1825-48AF-8C12-2A58C536BE48}">
      <dgm:prSet phldrT="[Text]"/>
      <dgm:spPr/>
      <dgm:t>
        <a:bodyPr/>
        <a:lstStyle/>
        <a:p>
          <a:r>
            <a:rPr lang="en-US"/>
            <a:t>Frequent speaker local user groups, SQL Saturdays &amp; Virtual groups</a:t>
          </a:r>
        </a:p>
      </dgm:t>
    </dgm:pt>
    <dgm:pt modelId="{48AECD56-3BA0-4FCB-A684-36BB63A16BB9}" type="parTrans" cxnId="{56F3AB87-2D91-4387-BACF-0CCB21FC4899}">
      <dgm:prSet/>
      <dgm:spPr/>
      <dgm:t>
        <a:bodyPr/>
        <a:lstStyle/>
        <a:p>
          <a:endParaRPr lang="en-US"/>
        </a:p>
      </dgm:t>
    </dgm:pt>
    <dgm:pt modelId="{AE255601-99AA-4F04-950A-7F9FC0181E32}" type="sibTrans" cxnId="{56F3AB87-2D91-4387-BACF-0CCB21FC4899}">
      <dgm:prSet/>
      <dgm:spPr/>
      <dgm:t>
        <a:bodyPr/>
        <a:lstStyle/>
        <a:p>
          <a:endParaRPr lang="en-US"/>
        </a:p>
      </dgm:t>
    </dgm:pt>
    <dgm:pt modelId="{0EC1EBED-232D-484F-8E61-86D6C5430A97}">
      <dgm:prSet phldrT="[Text]"/>
      <dgm:spPr/>
      <dgm:t>
        <a:bodyPr/>
        <a:lstStyle/>
        <a:p>
          <a:r>
            <a:rPr lang="en-US"/>
            <a:t>Blog at sqlworldwide.com</a:t>
          </a:r>
        </a:p>
      </dgm:t>
    </dgm:pt>
    <dgm:pt modelId="{271D1C9E-2983-4EC5-A884-1D73C827AFC3}" type="parTrans" cxnId="{FC7AA06C-AFC1-429F-99F4-E9D584BB2466}">
      <dgm:prSet/>
      <dgm:spPr/>
      <dgm:t>
        <a:bodyPr/>
        <a:lstStyle/>
        <a:p>
          <a:endParaRPr lang="en-US"/>
        </a:p>
      </dgm:t>
    </dgm:pt>
    <dgm:pt modelId="{8327B1B9-DB7C-4949-9F03-67BE5C269122}" type="sibTrans" cxnId="{FC7AA06C-AFC1-429F-99F4-E9D584BB2466}">
      <dgm:prSet/>
      <dgm:spPr/>
      <dgm:t>
        <a:bodyPr/>
        <a:lstStyle/>
        <a:p>
          <a:endParaRPr lang="en-US"/>
        </a:p>
      </dgm:t>
    </dgm:pt>
    <dgm:pt modelId="{7AEB1DCE-1DF1-44CC-B676-EFEA7BD89B32}">
      <dgm:prSet phldrT="[Text]"/>
      <dgm:spPr/>
      <dgm:t>
        <a:bodyPr/>
        <a:lstStyle/>
        <a:p>
          <a:r>
            <a:rPr lang="en-US" dirty="0"/>
            <a:t>13 years as DBA</a:t>
          </a:r>
        </a:p>
      </dgm:t>
    </dgm:pt>
    <dgm:pt modelId="{B4B3E8E1-FD7C-43F5-867D-A92DBCD30F9C}" type="sibTrans" cxnId="{C9447534-A000-4FF2-8FC0-9F3DEAD169D2}">
      <dgm:prSet/>
      <dgm:spPr/>
      <dgm:t>
        <a:bodyPr/>
        <a:lstStyle/>
        <a:p>
          <a:endParaRPr lang="en-US"/>
        </a:p>
      </dgm:t>
    </dgm:pt>
    <dgm:pt modelId="{4550F274-F455-421F-B019-11186D5A2F1A}" type="parTrans" cxnId="{C9447534-A000-4FF2-8FC0-9F3DEAD169D2}">
      <dgm:prSet/>
      <dgm:spPr/>
      <dgm:t>
        <a:bodyPr/>
        <a:lstStyle/>
        <a:p>
          <a:endParaRPr lang="en-US"/>
        </a:p>
      </dgm:t>
    </dgm:pt>
    <dgm:pt modelId="{60CEFCC0-2E18-40EC-ABBD-65A027DB8FB7}">
      <dgm:prSet phldrT="[Text]"/>
      <dgm:spPr/>
      <dgm:t>
        <a:bodyPr/>
        <a:lstStyle/>
        <a:p>
          <a:r>
            <a:rPr lang="en-US"/>
            <a:t>10 years in Merchant Marine</a:t>
          </a:r>
        </a:p>
      </dgm:t>
    </dgm:pt>
    <dgm:pt modelId="{678F8BE0-C7D8-4917-A0E1-5046A46F1B55}" type="sibTrans" cxnId="{930D0AF2-08FE-475A-8A40-15FC3D6B1AA8}">
      <dgm:prSet/>
      <dgm:spPr/>
      <dgm:t>
        <a:bodyPr/>
        <a:lstStyle/>
        <a:p>
          <a:endParaRPr lang="en-US"/>
        </a:p>
      </dgm:t>
    </dgm:pt>
    <dgm:pt modelId="{60F7FDFB-8CBF-470B-A842-AE76234B0407}" type="parTrans" cxnId="{930D0AF2-08FE-475A-8A40-15FC3D6B1AA8}">
      <dgm:prSet/>
      <dgm:spPr/>
      <dgm:t>
        <a:bodyPr/>
        <a:lstStyle/>
        <a:p>
          <a:endParaRPr lang="en-US"/>
        </a:p>
      </dgm:t>
    </dgm:pt>
    <dgm:pt modelId="{BC20AE9E-6290-4244-867F-F45E7538F6A7}">
      <dgm:prSet phldrT="[Text]"/>
      <dgm:spPr/>
      <dgm:t>
        <a:bodyPr/>
        <a:lstStyle/>
        <a:p>
          <a:r>
            <a:rPr lang="en-US"/>
            <a:t>MCSE Data Management and Analytics</a:t>
          </a:r>
        </a:p>
      </dgm:t>
    </dgm:pt>
    <dgm:pt modelId="{E1D93D3E-9121-4B88-9FC1-5234B94D8D8F}" type="parTrans" cxnId="{5C8E0D53-A672-4444-9BB2-88A0D9848D97}">
      <dgm:prSet/>
      <dgm:spPr/>
      <dgm:t>
        <a:bodyPr/>
        <a:lstStyle/>
        <a:p>
          <a:endParaRPr lang="en-US"/>
        </a:p>
      </dgm:t>
    </dgm:pt>
    <dgm:pt modelId="{A22BDF6B-7E00-476A-90D7-C36DBC9FAFD8}" type="sibTrans" cxnId="{5C8E0D53-A672-4444-9BB2-88A0D9848D97}">
      <dgm:prSet/>
      <dgm:spPr/>
      <dgm:t>
        <a:bodyPr/>
        <a:lstStyle/>
        <a:p>
          <a:endParaRPr lang="en-US"/>
        </a:p>
      </dgm:t>
    </dgm:pt>
    <dgm:pt modelId="{AA7C1FBB-7F3E-46D0-816A-E8B9BF6C9E28}">
      <dgm:prSet phldrT="[Text]"/>
      <dgm:spPr/>
      <dgm:t>
        <a:bodyPr/>
        <a:lstStyle/>
        <a:p>
          <a:r>
            <a:rPr lang="en-US"/>
            <a:t>Answering questions at #</a:t>
          </a:r>
          <a:r>
            <a:rPr lang="en-US" err="1"/>
            <a:t>sqlhelp</a:t>
          </a:r>
          <a:r>
            <a:rPr lang="en-US"/>
            <a:t> &amp; </a:t>
          </a:r>
          <a:r>
            <a:rPr lang="en-US" err="1"/>
            <a:t>dba.stackexchange</a:t>
          </a:r>
          <a:endParaRPr lang="en-US"/>
        </a:p>
      </dgm:t>
    </dgm:pt>
    <dgm:pt modelId="{CBF726B7-4DAF-4196-B6AF-FFB6B15B7593}" type="parTrans" cxnId="{534F1472-B325-42E7-9D78-09D399723FE9}">
      <dgm:prSet/>
      <dgm:spPr/>
      <dgm:t>
        <a:bodyPr/>
        <a:lstStyle/>
        <a:p>
          <a:endParaRPr lang="en-US"/>
        </a:p>
      </dgm:t>
    </dgm:pt>
    <dgm:pt modelId="{079F1466-C91A-453A-9C87-0A5E77390892}" type="sibTrans" cxnId="{534F1472-B325-42E7-9D78-09D399723FE9}">
      <dgm:prSet/>
      <dgm:spPr/>
      <dgm:t>
        <a:bodyPr/>
        <a:lstStyle/>
        <a:p>
          <a:endParaRPr lang="en-US"/>
        </a:p>
      </dgm:t>
    </dgm:pt>
    <dgm:pt modelId="{5BE4C577-1434-465E-BE2A-C61F8CA2A9A1}">
      <dgm:prSet phldrT="[Text]"/>
      <dgm:spPr/>
      <dgm:t>
        <a:bodyPr/>
        <a:lstStyle/>
        <a:p>
          <a:r>
            <a:rPr lang="en-US"/>
            <a:t>Shuttling 3 kids</a:t>
          </a:r>
        </a:p>
      </dgm:t>
    </dgm:pt>
    <dgm:pt modelId="{7109E7D1-6C26-4CF7-B32C-9258701FD7C1}" type="parTrans" cxnId="{34E1FC17-4247-4CF4-A2E8-D5115292B79D}">
      <dgm:prSet/>
      <dgm:spPr/>
      <dgm:t>
        <a:bodyPr/>
        <a:lstStyle/>
        <a:p>
          <a:endParaRPr lang="en-US"/>
        </a:p>
      </dgm:t>
    </dgm:pt>
    <dgm:pt modelId="{98BE9B89-A0FC-4076-ABFA-4029A7BF88D1}" type="sibTrans" cxnId="{34E1FC17-4247-4CF4-A2E8-D5115292B79D}">
      <dgm:prSet/>
      <dgm:spPr/>
      <dgm:t>
        <a:bodyPr/>
        <a:lstStyle/>
        <a:p>
          <a:endParaRPr lang="en-US"/>
        </a:p>
      </dgm:t>
    </dgm:pt>
    <dgm:pt modelId="{048F148D-3F47-41BB-998D-8F674DB8FFDF}">
      <dgm:prSet phldrT="[Text]"/>
      <dgm:spPr/>
      <dgm:t>
        <a:bodyPr/>
        <a:lstStyle/>
        <a:p>
          <a:r>
            <a:rPr lang="en-US"/>
            <a:t>Co-organizer NESQL User Group</a:t>
          </a:r>
        </a:p>
      </dgm:t>
    </dgm:pt>
    <dgm:pt modelId="{BA227A2B-9B97-424A-8707-FA98152714FE}" type="parTrans" cxnId="{060495FE-8EF6-4150-8CC7-D3D75F75B1E9}">
      <dgm:prSet/>
      <dgm:spPr/>
      <dgm:t>
        <a:bodyPr/>
        <a:lstStyle/>
        <a:p>
          <a:endParaRPr lang="en-US"/>
        </a:p>
      </dgm:t>
    </dgm:pt>
    <dgm:pt modelId="{C8FB805F-3724-4AEC-9669-610092A06F62}" type="sibTrans" cxnId="{060495FE-8EF6-4150-8CC7-D3D75F75B1E9}">
      <dgm:prSet/>
      <dgm:spPr/>
      <dgm:t>
        <a:bodyPr/>
        <a:lstStyle/>
        <a:p>
          <a:endParaRPr lang="en-US"/>
        </a:p>
      </dgm:t>
    </dgm:pt>
    <dgm:pt modelId="{5C4FDF14-192A-45B8-947C-A7B935AE1868}" type="pres">
      <dgm:prSet presAssocID="{F208030E-6C54-477A-8133-1550B4B72A8A}" presName="linear" presStyleCnt="0">
        <dgm:presLayoutVars>
          <dgm:dir/>
          <dgm:animLvl val="lvl"/>
          <dgm:resizeHandles val="exact"/>
        </dgm:presLayoutVars>
      </dgm:prSet>
      <dgm:spPr/>
    </dgm:pt>
    <dgm:pt modelId="{290B352A-5DA8-48DF-9F37-69D56DA8FD1E}" type="pres">
      <dgm:prSet presAssocID="{567CE130-A46D-4B6E-B39B-B23E2DD18312}" presName="parentLin" presStyleCnt="0"/>
      <dgm:spPr/>
    </dgm:pt>
    <dgm:pt modelId="{00CAA93E-0BC3-4FE3-8A4C-6E8BD9330A3B}" type="pres">
      <dgm:prSet presAssocID="{567CE130-A46D-4B6E-B39B-B23E2DD18312}" presName="parentLeftMargin" presStyleLbl="node1" presStyleIdx="0" presStyleCnt="3"/>
      <dgm:spPr/>
    </dgm:pt>
    <dgm:pt modelId="{0B0870FC-63AE-4C3A-8802-95FFF280AD29}" type="pres">
      <dgm:prSet presAssocID="{567CE130-A46D-4B6E-B39B-B23E2DD1831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55C45B3-A279-4975-8280-7DBB5EF0ADF1}" type="pres">
      <dgm:prSet presAssocID="{567CE130-A46D-4B6E-B39B-B23E2DD18312}" presName="negativeSpace" presStyleCnt="0"/>
      <dgm:spPr/>
    </dgm:pt>
    <dgm:pt modelId="{AB608BE4-1700-46B8-8A23-88F88AED891E}" type="pres">
      <dgm:prSet presAssocID="{567CE130-A46D-4B6E-B39B-B23E2DD18312}" presName="childText" presStyleLbl="conFgAcc1" presStyleIdx="0" presStyleCnt="3">
        <dgm:presLayoutVars>
          <dgm:bulletEnabled val="1"/>
        </dgm:presLayoutVars>
      </dgm:prSet>
      <dgm:spPr/>
    </dgm:pt>
    <dgm:pt modelId="{28AFD709-D8FC-4D10-9D20-5A377DDD1AE7}" type="pres">
      <dgm:prSet presAssocID="{22D4A093-711A-4852-95CD-05EA81FE0508}" presName="spaceBetweenRectangles" presStyleCnt="0"/>
      <dgm:spPr/>
    </dgm:pt>
    <dgm:pt modelId="{1EB5FF38-3B2A-4D1D-A04A-6AD3F20083B5}" type="pres">
      <dgm:prSet presAssocID="{B43449E3-A97B-4164-94E0-E6A99B174A52}" presName="parentLin" presStyleCnt="0"/>
      <dgm:spPr/>
    </dgm:pt>
    <dgm:pt modelId="{D0FD2625-0B54-4CC6-92D9-1D8EE485E0E6}" type="pres">
      <dgm:prSet presAssocID="{B43449E3-A97B-4164-94E0-E6A99B174A52}" presName="parentLeftMargin" presStyleLbl="node1" presStyleIdx="0" presStyleCnt="3"/>
      <dgm:spPr/>
    </dgm:pt>
    <dgm:pt modelId="{7FD822FC-E553-45A0-9F41-28DBE66FF573}" type="pres">
      <dgm:prSet presAssocID="{B43449E3-A97B-4164-94E0-E6A99B174A5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7631E3F-509A-4E3D-AFC2-A25579BB2E32}" type="pres">
      <dgm:prSet presAssocID="{B43449E3-A97B-4164-94E0-E6A99B174A52}" presName="negativeSpace" presStyleCnt="0"/>
      <dgm:spPr/>
    </dgm:pt>
    <dgm:pt modelId="{184D27A6-EE17-4A10-92C5-36A6C7DB9A70}" type="pres">
      <dgm:prSet presAssocID="{B43449E3-A97B-4164-94E0-E6A99B174A52}" presName="childText" presStyleLbl="conFgAcc1" presStyleIdx="1" presStyleCnt="3">
        <dgm:presLayoutVars>
          <dgm:bulletEnabled val="1"/>
        </dgm:presLayoutVars>
      </dgm:prSet>
      <dgm:spPr/>
    </dgm:pt>
    <dgm:pt modelId="{401B0FDD-D899-42DD-8A5F-DE1D96FB49FD}" type="pres">
      <dgm:prSet presAssocID="{B301D60D-CD0F-4288-A194-66B325014F89}" presName="spaceBetweenRectangles" presStyleCnt="0"/>
      <dgm:spPr/>
    </dgm:pt>
    <dgm:pt modelId="{69C819CD-41B5-4C39-83A7-9D8DE0E52B00}" type="pres">
      <dgm:prSet presAssocID="{E58ADAB7-D7EB-4D31-9933-58963C673F96}" presName="parentLin" presStyleCnt="0"/>
      <dgm:spPr/>
    </dgm:pt>
    <dgm:pt modelId="{6E1AF5CF-6FDF-4776-B590-AFA5E03B3A6B}" type="pres">
      <dgm:prSet presAssocID="{E58ADAB7-D7EB-4D31-9933-58963C673F96}" presName="parentLeftMargin" presStyleLbl="node1" presStyleIdx="1" presStyleCnt="3"/>
      <dgm:spPr/>
    </dgm:pt>
    <dgm:pt modelId="{1A321FFC-8354-486C-99E7-1F0526C18FC3}" type="pres">
      <dgm:prSet presAssocID="{E58ADAB7-D7EB-4D31-9933-58963C673F9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57F2822-F5B0-4CFF-977A-65279028EB18}" type="pres">
      <dgm:prSet presAssocID="{E58ADAB7-D7EB-4D31-9933-58963C673F96}" presName="negativeSpace" presStyleCnt="0"/>
      <dgm:spPr/>
    </dgm:pt>
    <dgm:pt modelId="{E2093288-DF8C-4EBE-BE6B-E4A56429E0D2}" type="pres">
      <dgm:prSet presAssocID="{E58ADAB7-D7EB-4D31-9933-58963C673F96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8101100-BF51-4D4F-8146-57DA395482F1}" type="presOf" srcId="{B71B7937-BC4B-40C8-84F7-1365D5E7C617}" destId="{184D27A6-EE17-4A10-92C5-36A6C7DB9A70}" srcOrd="0" destOrd="0" presId="urn:microsoft.com/office/officeart/2005/8/layout/list1"/>
    <dgm:cxn modelId="{34E1FC17-4247-4CF4-A2E8-D5115292B79D}" srcId="{B43449E3-A97B-4164-94E0-E6A99B174A52}" destId="{5BE4C577-1434-465E-BE2A-C61F8CA2A9A1}" srcOrd="1" destOrd="0" parTransId="{7109E7D1-6C26-4CF7-B32C-9258701FD7C1}" sibTransId="{98BE9B89-A0FC-4076-ABFA-4029A7BF88D1}"/>
    <dgm:cxn modelId="{ECABA51E-01E4-4AFA-B17A-97A12023ADBF}" type="presOf" srcId="{B43449E3-A97B-4164-94E0-E6A99B174A52}" destId="{D0FD2625-0B54-4CC6-92D9-1D8EE485E0E6}" srcOrd="0" destOrd="0" presId="urn:microsoft.com/office/officeart/2005/8/layout/list1"/>
    <dgm:cxn modelId="{4D54E722-1360-46AA-B1D0-9AA8A7358D47}" type="presOf" srcId="{AA7C1FBB-7F3E-46D0-816A-E8B9BF6C9E28}" destId="{E2093288-DF8C-4EBE-BE6B-E4A56429E0D2}" srcOrd="0" destOrd="2" presId="urn:microsoft.com/office/officeart/2005/8/layout/list1"/>
    <dgm:cxn modelId="{C9447534-A000-4FF2-8FC0-9F3DEAD169D2}" srcId="{567CE130-A46D-4B6E-B39B-B23E2DD18312}" destId="{7AEB1DCE-1DF1-44CC-B676-EFEA7BD89B32}" srcOrd="0" destOrd="0" parTransId="{4550F274-F455-421F-B019-11186D5A2F1A}" sibTransId="{B4B3E8E1-FD7C-43F5-867D-A92DBCD30F9C}"/>
    <dgm:cxn modelId="{40128636-B2B2-4D81-B6C3-7823F0031E7B}" type="presOf" srcId="{B344B682-1825-48AF-8C12-2A58C536BE48}" destId="{E2093288-DF8C-4EBE-BE6B-E4A56429E0D2}" srcOrd="0" destOrd="1" presId="urn:microsoft.com/office/officeart/2005/8/layout/list1"/>
    <dgm:cxn modelId="{4CC8523C-3EB1-4339-ACE0-7E3DC7CADE07}" srcId="{F208030E-6C54-477A-8133-1550B4B72A8A}" destId="{567CE130-A46D-4B6E-B39B-B23E2DD18312}" srcOrd="0" destOrd="0" parTransId="{C4EEF950-17AD-4945-ABDC-644887EF6E3E}" sibTransId="{22D4A093-711A-4852-95CD-05EA81FE0508}"/>
    <dgm:cxn modelId="{7E0F763C-5FF3-42A6-8E05-B864FCC75587}" srcId="{B43449E3-A97B-4164-94E0-E6A99B174A52}" destId="{B71B7937-BC4B-40C8-84F7-1365D5E7C617}" srcOrd="0" destOrd="0" parTransId="{0CE0CB99-96A5-4CF1-ACEC-A8BE62DD9C2F}" sibTransId="{CBDC881A-094B-4E02-9360-92FFB4D15A36}"/>
    <dgm:cxn modelId="{5D30116C-1D18-47FA-894F-116FFCA42224}" type="presOf" srcId="{BC20AE9E-6290-4244-867F-F45E7538F6A7}" destId="{AB608BE4-1700-46B8-8A23-88F88AED891E}" srcOrd="0" destOrd="1" presId="urn:microsoft.com/office/officeart/2005/8/layout/list1"/>
    <dgm:cxn modelId="{FC7AA06C-AFC1-429F-99F4-E9D584BB2466}" srcId="{E58ADAB7-D7EB-4D31-9933-58963C673F96}" destId="{0EC1EBED-232D-484F-8E61-86D6C5430A97}" srcOrd="3" destOrd="0" parTransId="{271D1C9E-2983-4EC5-A884-1D73C827AFC3}" sibTransId="{8327B1B9-DB7C-4949-9F03-67BE5C269122}"/>
    <dgm:cxn modelId="{534F1472-B325-42E7-9D78-09D399723FE9}" srcId="{E58ADAB7-D7EB-4D31-9933-58963C673F96}" destId="{AA7C1FBB-7F3E-46D0-816A-E8B9BF6C9E28}" srcOrd="2" destOrd="0" parTransId="{CBF726B7-4DAF-4196-B6AF-FFB6B15B7593}" sibTransId="{079F1466-C91A-453A-9C87-0A5E77390892}"/>
    <dgm:cxn modelId="{5C8E0D53-A672-4444-9BB2-88A0D9848D97}" srcId="{567CE130-A46D-4B6E-B39B-B23E2DD18312}" destId="{BC20AE9E-6290-4244-867F-F45E7538F6A7}" srcOrd="1" destOrd="0" parTransId="{E1D93D3E-9121-4B88-9FC1-5234B94D8D8F}" sibTransId="{A22BDF6B-7E00-476A-90D7-C36DBC9FAFD8}"/>
    <dgm:cxn modelId="{678C6F54-92C4-495B-892D-42F4F545996B}" type="presOf" srcId="{048F148D-3F47-41BB-998D-8F674DB8FFDF}" destId="{E2093288-DF8C-4EBE-BE6B-E4A56429E0D2}" srcOrd="0" destOrd="0" presId="urn:microsoft.com/office/officeart/2005/8/layout/list1"/>
    <dgm:cxn modelId="{9929C377-973B-4204-BFAF-256B4740E4BD}" type="presOf" srcId="{E58ADAB7-D7EB-4D31-9933-58963C673F96}" destId="{1A321FFC-8354-486C-99E7-1F0526C18FC3}" srcOrd="1" destOrd="0" presId="urn:microsoft.com/office/officeart/2005/8/layout/list1"/>
    <dgm:cxn modelId="{5E50D87C-330A-4571-9302-807C1DD76627}" type="presOf" srcId="{0EC1EBED-232D-484F-8E61-86D6C5430A97}" destId="{E2093288-DF8C-4EBE-BE6B-E4A56429E0D2}" srcOrd="0" destOrd="3" presId="urn:microsoft.com/office/officeart/2005/8/layout/list1"/>
    <dgm:cxn modelId="{5FE18D7D-253D-4EEA-9606-5DB81AC1A0F6}" srcId="{F208030E-6C54-477A-8133-1550B4B72A8A}" destId="{E58ADAB7-D7EB-4D31-9933-58963C673F96}" srcOrd="2" destOrd="0" parTransId="{B2A9DCDD-C53A-49FC-861D-E5CD9EDC0377}" sibTransId="{E97636C5-7DC8-492B-8DDD-48B053FF04D6}"/>
    <dgm:cxn modelId="{619A8380-7AE8-4030-BA15-8039D7CBDF60}" type="presOf" srcId="{7AEB1DCE-1DF1-44CC-B676-EFEA7BD89B32}" destId="{AB608BE4-1700-46B8-8A23-88F88AED891E}" srcOrd="0" destOrd="0" presId="urn:microsoft.com/office/officeart/2005/8/layout/list1"/>
    <dgm:cxn modelId="{F9A75583-2DFD-4C2B-BC89-0441FF1A932E}" type="presOf" srcId="{567CE130-A46D-4B6E-B39B-B23E2DD18312}" destId="{00CAA93E-0BC3-4FE3-8A4C-6E8BD9330A3B}" srcOrd="0" destOrd="0" presId="urn:microsoft.com/office/officeart/2005/8/layout/list1"/>
    <dgm:cxn modelId="{56F3AB87-2D91-4387-BACF-0CCB21FC4899}" srcId="{E58ADAB7-D7EB-4D31-9933-58963C673F96}" destId="{B344B682-1825-48AF-8C12-2A58C536BE48}" srcOrd="1" destOrd="0" parTransId="{48AECD56-3BA0-4FCB-A684-36BB63A16BB9}" sibTransId="{AE255601-99AA-4F04-950A-7F9FC0181E32}"/>
    <dgm:cxn modelId="{9A416D94-11BF-46B2-9DB8-33B01915841F}" type="presOf" srcId="{E58ADAB7-D7EB-4D31-9933-58963C673F96}" destId="{6E1AF5CF-6FDF-4776-B590-AFA5E03B3A6B}" srcOrd="0" destOrd="0" presId="urn:microsoft.com/office/officeart/2005/8/layout/list1"/>
    <dgm:cxn modelId="{F00A2A9E-A368-49EB-8FD0-F773444480C5}" type="presOf" srcId="{B43449E3-A97B-4164-94E0-E6A99B174A52}" destId="{7FD822FC-E553-45A0-9F41-28DBE66FF573}" srcOrd="1" destOrd="0" presId="urn:microsoft.com/office/officeart/2005/8/layout/list1"/>
    <dgm:cxn modelId="{11C6CFA0-6774-48FF-BD47-A305E9A24238}" type="presOf" srcId="{5BE4C577-1434-465E-BE2A-C61F8CA2A9A1}" destId="{184D27A6-EE17-4A10-92C5-36A6C7DB9A70}" srcOrd="0" destOrd="1" presId="urn:microsoft.com/office/officeart/2005/8/layout/list1"/>
    <dgm:cxn modelId="{DC1426A3-CD02-4C3C-8593-F0DE5E2F0268}" srcId="{F208030E-6C54-477A-8133-1550B4B72A8A}" destId="{B43449E3-A97B-4164-94E0-E6A99B174A52}" srcOrd="1" destOrd="0" parTransId="{EA89FE85-5627-4565-A068-4FF42428AF6A}" sibTransId="{B301D60D-CD0F-4288-A194-66B325014F89}"/>
    <dgm:cxn modelId="{14329BB5-FF9B-4EB1-891A-06C8FF300F7E}" type="presOf" srcId="{567CE130-A46D-4B6E-B39B-B23E2DD18312}" destId="{0B0870FC-63AE-4C3A-8802-95FFF280AD29}" srcOrd="1" destOrd="0" presId="urn:microsoft.com/office/officeart/2005/8/layout/list1"/>
    <dgm:cxn modelId="{9ADAA1E7-52E9-484E-95E6-EFFD7B4285C4}" type="presOf" srcId="{F208030E-6C54-477A-8133-1550B4B72A8A}" destId="{5C4FDF14-192A-45B8-947C-A7B935AE1868}" srcOrd="0" destOrd="0" presId="urn:microsoft.com/office/officeart/2005/8/layout/list1"/>
    <dgm:cxn modelId="{930D0AF2-08FE-475A-8A40-15FC3D6B1AA8}" srcId="{567CE130-A46D-4B6E-B39B-B23E2DD18312}" destId="{60CEFCC0-2E18-40EC-ABBD-65A027DB8FB7}" srcOrd="2" destOrd="0" parTransId="{60F7FDFB-8CBF-470B-A842-AE76234B0407}" sibTransId="{678F8BE0-C7D8-4917-A0E1-5046A46F1B55}"/>
    <dgm:cxn modelId="{358C99FD-D060-4ED9-A241-6C331DF87BBC}" type="presOf" srcId="{60CEFCC0-2E18-40EC-ABBD-65A027DB8FB7}" destId="{AB608BE4-1700-46B8-8A23-88F88AED891E}" srcOrd="0" destOrd="2" presId="urn:microsoft.com/office/officeart/2005/8/layout/list1"/>
    <dgm:cxn modelId="{060495FE-8EF6-4150-8CC7-D3D75F75B1E9}" srcId="{E58ADAB7-D7EB-4D31-9933-58963C673F96}" destId="{048F148D-3F47-41BB-998D-8F674DB8FFDF}" srcOrd="0" destOrd="0" parTransId="{BA227A2B-9B97-424A-8707-FA98152714FE}" sibTransId="{C8FB805F-3724-4AEC-9669-610092A06F62}"/>
    <dgm:cxn modelId="{980A7293-B3D5-48F2-8269-DA07955CE5D2}" type="presParOf" srcId="{5C4FDF14-192A-45B8-947C-A7B935AE1868}" destId="{290B352A-5DA8-48DF-9F37-69D56DA8FD1E}" srcOrd="0" destOrd="0" presId="urn:microsoft.com/office/officeart/2005/8/layout/list1"/>
    <dgm:cxn modelId="{1E8C7FE1-02EE-4ECA-9893-611E5E54B946}" type="presParOf" srcId="{290B352A-5DA8-48DF-9F37-69D56DA8FD1E}" destId="{00CAA93E-0BC3-4FE3-8A4C-6E8BD9330A3B}" srcOrd="0" destOrd="0" presId="urn:microsoft.com/office/officeart/2005/8/layout/list1"/>
    <dgm:cxn modelId="{1EBAEC0B-7EBE-4CBE-9DD8-2350E130F0E4}" type="presParOf" srcId="{290B352A-5DA8-48DF-9F37-69D56DA8FD1E}" destId="{0B0870FC-63AE-4C3A-8802-95FFF280AD29}" srcOrd="1" destOrd="0" presId="urn:microsoft.com/office/officeart/2005/8/layout/list1"/>
    <dgm:cxn modelId="{C312FD4A-A193-4AA1-9540-1C22FBF3FD2C}" type="presParOf" srcId="{5C4FDF14-192A-45B8-947C-A7B935AE1868}" destId="{555C45B3-A279-4975-8280-7DBB5EF0ADF1}" srcOrd="1" destOrd="0" presId="urn:microsoft.com/office/officeart/2005/8/layout/list1"/>
    <dgm:cxn modelId="{60EC260B-B3B2-469F-8432-8660E1C4859C}" type="presParOf" srcId="{5C4FDF14-192A-45B8-947C-A7B935AE1868}" destId="{AB608BE4-1700-46B8-8A23-88F88AED891E}" srcOrd="2" destOrd="0" presId="urn:microsoft.com/office/officeart/2005/8/layout/list1"/>
    <dgm:cxn modelId="{729763CC-74DC-4B57-9574-35782F757CD7}" type="presParOf" srcId="{5C4FDF14-192A-45B8-947C-A7B935AE1868}" destId="{28AFD709-D8FC-4D10-9D20-5A377DDD1AE7}" srcOrd="3" destOrd="0" presId="urn:microsoft.com/office/officeart/2005/8/layout/list1"/>
    <dgm:cxn modelId="{923E9A85-99BC-4029-B881-5FBC433F6048}" type="presParOf" srcId="{5C4FDF14-192A-45B8-947C-A7B935AE1868}" destId="{1EB5FF38-3B2A-4D1D-A04A-6AD3F20083B5}" srcOrd="4" destOrd="0" presId="urn:microsoft.com/office/officeart/2005/8/layout/list1"/>
    <dgm:cxn modelId="{20D9E836-78C8-401F-9A54-FAF14015D96C}" type="presParOf" srcId="{1EB5FF38-3B2A-4D1D-A04A-6AD3F20083B5}" destId="{D0FD2625-0B54-4CC6-92D9-1D8EE485E0E6}" srcOrd="0" destOrd="0" presId="urn:microsoft.com/office/officeart/2005/8/layout/list1"/>
    <dgm:cxn modelId="{FAF2882B-E1BA-4074-9029-1887F2D4FC05}" type="presParOf" srcId="{1EB5FF38-3B2A-4D1D-A04A-6AD3F20083B5}" destId="{7FD822FC-E553-45A0-9F41-28DBE66FF573}" srcOrd="1" destOrd="0" presId="urn:microsoft.com/office/officeart/2005/8/layout/list1"/>
    <dgm:cxn modelId="{59D3389F-7CFB-4535-8914-41AF1B1A4A70}" type="presParOf" srcId="{5C4FDF14-192A-45B8-947C-A7B935AE1868}" destId="{B7631E3F-509A-4E3D-AFC2-A25579BB2E32}" srcOrd="5" destOrd="0" presId="urn:microsoft.com/office/officeart/2005/8/layout/list1"/>
    <dgm:cxn modelId="{581C89E0-EC70-46F9-B991-5F2E2561982B}" type="presParOf" srcId="{5C4FDF14-192A-45B8-947C-A7B935AE1868}" destId="{184D27A6-EE17-4A10-92C5-36A6C7DB9A70}" srcOrd="6" destOrd="0" presId="urn:microsoft.com/office/officeart/2005/8/layout/list1"/>
    <dgm:cxn modelId="{4A5A4B45-C292-4F6E-A293-F238CB7AE4D9}" type="presParOf" srcId="{5C4FDF14-192A-45B8-947C-A7B935AE1868}" destId="{401B0FDD-D899-42DD-8A5F-DE1D96FB49FD}" srcOrd="7" destOrd="0" presId="urn:microsoft.com/office/officeart/2005/8/layout/list1"/>
    <dgm:cxn modelId="{CAC9FD7E-B02D-4BAA-BE95-AD2818B7568C}" type="presParOf" srcId="{5C4FDF14-192A-45B8-947C-A7B935AE1868}" destId="{69C819CD-41B5-4C39-83A7-9D8DE0E52B00}" srcOrd="8" destOrd="0" presId="urn:microsoft.com/office/officeart/2005/8/layout/list1"/>
    <dgm:cxn modelId="{DE56E0A8-CE1A-4521-A857-F718909ED94F}" type="presParOf" srcId="{69C819CD-41B5-4C39-83A7-9D8DE0E52B00}" destId="{6E1AF5CF-6FDF-4776-B590-AFA5E03B3A6B}" srcOrd="0" destOrd="0" presId="urn:microsoft.com/office/officeart/2005/8/layout/list1"/>
    <dgm:cxn modelId="{783A4EB8-40B3-48B6-89D4-D91D19B8BBD6}" type="presParOf" srcId="{69C819CD-41B5-4C39-83A7-9D8DE0E52B00}" destId="{1A321FFC-8354-486C-99E7-1F0526C18FC3}" srcOrd="1" destOrd="0" presId="urn:microsoft.com/office/officeart/2005/8/layout/list1"/>
    <dgm:cxn modelId="{E673458F-657F-4FA5-8801-F25892E1DB41}" type="presParOf" srcId="{5C4FDF14-192A-45B8-947C-A7B935AE1868}" destId="{C57F2822-F5B0-4CFF-977A-65279028EB18}" srcOrd="9" destOrd="0" presId="urn:microsoft.com/office/officeart/2005/8/layout/list1"/>
    <dgm:cxn modelId="{648C8714-64DE-475C-A3CD-1E79521A0DA7}" type="presParOf" srcId="{5C4FDF14-192A-45B8-947C-A7B935AE1868}" destId="{E2093288-DF8C-4EBE-BE6B-E4A56429E0D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FF92AA-F09D-4ADF-A8DA-360F123EDB25}">
      <dsp:nvSpPr>
        <dsp:cNvPr id="0" name=""/>
        <dsp:cNvSpPr/>
      </dsp:nvSpPr>
      <dsp:spPr>
        <a:xfrm>
          <a:off x="4064000" y="2323347"/>
          <a:ext cx="2224013" cy="7719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5985"/>
              </a:lnTo>
              <a:lnTo>
                <a:pt x="2224013" y="385985"/>
              </a:lnTo>
              <a:lnTo>
                <a:pt x="2224013" y="77197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AD520F-E9C9-424D-9FB8-9321A987A19B}">
      <dsp:nvSpPr>
        <dsp:cNvPr id="0" name=""/>
        <dsp:cNvSpPr/>
      </dsp:nvSpPr>
      <dsp:spPr>
        <a:xfrm>
          <a:off x="1839986" y="2323347"/>
          <a:ext cx="2224013" cy="771971"/>
        </a:xfrm>
        <a:custGeom>
          <a:avLst/>
          <a:gdLst/>
          <a:ahLst/>
          <a:cxnLst/>
          <a:rect l="0" t="0" r="0" b="0"/>
          <a:pathLst>
            <a:path>
              <a:moveTo>
                <a:pt x="2224013" y="0"/>
              </a:moveTo>
              <a:lnTo>
                <a:pt x="2224013" y="385985"/>
              </a:lnTo>
              <a:lnTo>
                <a:pt x="0" y="385985"/>
              </a:lnTo>
              <a:lnTo>
                <a:pt x="0" y="77197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37C20C-4ED0-4924-BAEF-55E0C2A7078E}">
      <dsp:nvSpPr>
        <dsp:cNvPr id="0" name=""/>
        <dsp:cNvSpPr/>
      </dsp:nvSpPr>
      <dsp:spPr>
        <a:xfrm>
          <a:off x="2225972" y="485320"/>
          <a:ext cx="3676054" cy="1838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Predicate</a:t>
          </a:r>
        </a:p>
      </dsp:txBody>
      <dsp:txXfrm>
        <a:off x="2225972" y="485320"/>
        <a:ext cx="3676054" cy="1838027"/>
      </dsp:txXfrm>
    </dsp:sp>
    <dsp:sp modelId="{23933D76-B607-456D-A915-8FD885B7C4E6}">
      <dsp:nvSpPr>
        <dsp:cNvPr id="0" name=""/>
        <dsp:cNvSpPr/>
      </dsp:nvSpPr>
      <dsp:spPr>
        <a:xfrm>
          <a:off x="1959" y="3095319"/>
          <a:ext cx="3676054" cy="1838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Local</a:t>
          </a:r>
        </a:p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Event Field</a:t>
          </a:r>
        </a:p>
      </dsp:txBody>
      <dsp:txXfrm>
        <a:off x="1959" y="3095319"/>
        <a:ext cx="3676054" cy="1838027"/>
      </dsp:txXfrm>
    </dsp:sp>
    <dsp:sp modelId="{A7F8CD8B-39F9-498F-A22D-98A8AAC4FBAD}">
      <dsp:nvSpPr>
        <dsp:cNvPr id="0" name=""/>
        <dsp:cNvSpPr/>
      </dsp:nvSpPr>
      <dsp:spPr>
        <a:xfrm>
          <a:off x="4449985" y="3095319"/>
          <a:ext cx="3676054" cy="1838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Global</a:t>
          </a:r>
        </a:p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Predicate Source</a:t>
          </a:r>
        </a:p>
      </dsp:txBody>
      <dsp:txXfrm>
        <a:off x="4449985" y="3095319"/>
        <a:ext cx="3676054" cy="18380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ABEE4B-F244-4F28-B6F0-534EFA32552B}">
      <dsp:nvSpPr>
        <dsp:cNvPr id="0" name=""/>
        <dsp:cNvSpPr/>
      </dsp:nvSpPr>
      <dsp:spPr>
        <a:xfrm>
          <a:off x="2804" y="0"/>
          <a:ext cx="2496196" cy="998478"/>
        </a:xfrm>
        <a:prstGeom prst="chevron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 if Action Enabled	</a:t>
          </a:r>
        </a:p>
      </dsp:txBody>
      <dsp:txXfrm>
        <a:off x="502043" y="0"/>
        <a:ext cx="1497718" cy="998478"/>
      </dsp:txXfrm>
    </dsp:sp>
    <dsp:sp modelId="{B1418C01-0516-4B64-8BE8-C411579DDE86}">
      <dsp:nvSpPr>
        <dsp:cNvPr id="0" name=""/>
        <dsp:cNvSpPr/>
      </dsp:nvSpPr>
      <dsp:spPr>
        <a:xfrm>
          <a:off x="2249381" y="0"/>
          <a:ext cx="2496196" cy="998478"/>
        </a:xfrm>
        <a:prstGeom prst="chevron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Collect </a:t>
          </a:r>
          <a:r>
            <a:rPr lang="en-US" sz="2400" kern="1200" dirty="0" err="1"/>
            <a:t>EventData</a:t>
          </a:r>
          <a:endParaRPr lang="en-US" sz="2400" kern="1200" dirty="0"/>
        </a:p>
      </dsp:txBody>
      <dsp:txXfrm>
        <a:off x="2748620" y="0"/>
        <a:ext cx="1497718" cy="998478"/>
      </dsp:txXfrm>
    </dsp:sp>
    <dsp:sp modelId="{F86D5D01-680F-465A-86E7-718914FD4DE9}">
      <dsp:nvSpPr>
        <dsp:cNvPr id="0" name=""/>
        <dsp:cNvSpPr/>
      </dsp:nvSpPr>
      <dsp:spPr>
        <a:xfrm>
          <a:off x="4495958" y="0"/>
          <a:ext cx="2496196" cy="99847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Analyzed Predicate</a:t>
          </a:r>
        </a:p>
      </dsp:txBody>
      <dsp:txXfrm>
        <a:off x="4995197" y="0"/>
        <a:ext cx="1497718" cy="998478"/>
      </dsp:txXfrm>
    </dsp:sp>
    <dsp:sp modelId="{E8DD161B-90E2-4101-8B0C-88B0DBE8EEFF}">
      <dsp:nvSpPr>
        <dsp:cNvPr id="0" name=""/>
        <dsp:cNvSpPr/>
      </dsp:nvSpPr>
      <dsp:spPr>
        <a:xfrm>
          <a:off x="6742535" y="0"/>
          <a:ext cx="2496196" cy="998478"/>
        </a:xfrm>
        <a:prstGeom prst="chevron">
          <a:avLst/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Collect Action Data</a:t>
          </a:r>
        </a:p>
      </dsp:txBody>
      <dsp:txXfrm>
        <a:off x="7241774" y="0"/>
        <a:ext cx="1497718" cy="998478"/>
      </dsp:txXfrm>
    </dsp:sp>
    <dsp:sp modelId="{228D49D0-C848-4F6F-92BE-7955922F4EC3}">
      <dsp:nvSpPr>
        <dsp:cNvPr id="0" name=""/>
        <dsp:cNvSpPr/>
      </dsp:nvSpPr>
      <dsp:spPr>
        <a:xfrm>
          <a:off x="8991917" y="7360"/>
          <a:ext cx="2496196" cy="998478"/>
        </a:xfrm>
        <a:prstGeom prst="chevron">
          <a:avLst/>
        </a:prstGeom>
        <a:solidFill>
          <a:srgbClr val="002060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Publish</a:t>
          </a:r>
        </a:p>
      </dsp:txBody>
      <dsp:txXfrm>
        <a:off x="9491156" y="7360"/>
        <a:ext cx="1497718" cy="9984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608BE4-1700-46B8-8A23-88F88AED891E}">
      <dsp:nvSpPr>
        <dsp:cNvPr id="0" name=""/>
        <dsp:cNvSpPr/>
      </dsp:nvSpPr>
      <dsp:spPr>
        <a:xfrm>
          <a:off x="0" y="379557"/>
          <a:ext cx="9905305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8762" tIns="437388" rIns="76876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13 years as DBA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MCSE Data Management and Analytics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10 years in Merchant Marine</a:t>
          </a:r>
        </a:p>
      </dsp:txBody>
      <dsp:txXfrm>
        <a:off x="0" y="379557"/>
        <a:ext cx="9905305" cy="1587600"/>
      </dsp:txXfrm>
    </dsp:sp>
    <dsp:sp modelId="{0B0870FC-63AE-4C3A-8802-95FFF280AD29}">
      <dsp:nvSpPr>
        <dsp:cNvPr id="0" name=""/>
        <dsp:cNvSpPr/>
      </dsp:nvSpPr>
      <dsp:spPr>
        <a:xfrm>
          <a:off x="495265" y="69597"/>
          <a:ext cx="6933713" cy="619920"/>
        </a:xfrm>
        <a:prstGeom prst="roundRect">
          <a:avLst/>
        </a:prstGeom>
        <a:solidFill>
          <a:srgbClr val="3D04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2078" tIns="0" rIns="262078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/>
            <a:t>Work</a:t>
          </a:r>
        </a:p>
      </dsp:txBody>
      <dsp:txXfrm>
        <a:off x="525527" y="99859"/>
        <a:ext cx="6873189" cy="559396"/>
      </dsp:txXfrm>
    </dsp:sp>
    <dsp:sp modelId="{184D27A6-EE17-4A10-92C5-36A6C7DB9A70}">
      <dsp:nvSpPr>
        <dsp:cNvPr id="0" name=""/>
        <dsp:cNvSpPr/>
      </dsp:nvSpPr>
      <dsp:spPr>
        <a:xfrm>
          <a:off x="0" y="2390517"/>
          <a:ext cx="9905305" cy="12237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8762" tIns="437388" rIns="76876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Running—One 26.2 and Many 13.1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Shuttling 3 kids</a:t>
          </a:r>
        </a:p>
      </dsp:txBody>
      <dsp:txXfrm>
        <a:off x="0" y="2390517"/>
        <a:ext cx="9905305" cy="1223775"/>
      </dsp:txXfrm>
    </dsp:sp>
    <dsp:sp modelId="{7FD822FC-E553-45A0-9F41-28DBE66FF573}">
      <dsp:nvSpPr>
        <dsp:cNvPr id="0" name=""/>
        <dsp:cNvSpPr/>
      </dsp:nvSpPr>
      <dsp:spPr>
        <a:xfrm>
          <a:off x="495265" y="2080557"/>
          <a:ext cx="6933713" cy="61992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2078" tIns="0" rIns="262078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/>
            <a:t>Outside Work</a:t>
          </a:r>
        </a:p>
      </dsp:txBody>
      <dsp:txXfrm>
        <a:off x="525527" y="2110819"/>
        <a:ext cx="6873189" cy="559396"/>
      </dsp:txXfrm>
    </dsp:sp>
    <dsp:sp modelId="{E2093288-DF8C-4EBE-BE6B-E4A56429E0D2}">
      <dsp:nvSpPr>
        <dsp:cNvPr id="0" name=""/>
        <dsp:cNvSpPr/>
      </dsp:nvSpPr>
      <dsp:spPr>
        <a:xfrm>
          <a:off x="0" y="4037652"/>
          <a:ext cx="9905305" cy="1918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8762" tIns="437388" rIns="76876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Co-organizer NESQL User Group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Frequent speaker local user groups, SQL Saturdays &amp; Virtual groups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Answering questions at #</a:t>
          </a:r>
          <a:r>
            <a:rPr lang="en-US" sz="2100" kern="1200" err="1"/>
            <a:t>sqlhelp</a:t>
          </a:r>
          <a:r>
            <a:rPr lang="en-US" sz="2100" kern="1200"/>
            <a:t> &amp; </a:t>
          </a:r>
          <a:r>
            <a:rPr lang="en-US" sz="2100" kern="1200" err="1"/>
            <a:t>dba.stackexchange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Blog at sqlworldwide.com</a:t>
          </a:r>
        </a:p>
      </dsp:txBody>
      <dsp:txXfrm>
        <a:off x="0" y="4037652"/>
        <a:ext cx="9905305" cy="1918350"/>
      </dsp:txXfrm>
    </dsp:sp>
    <dsp:sp modelId="{1A321FFC-8354-486C-99E7-1F0526C18FC3}">
      <dsp:nvSpPr>
        <dsp:cNvPr id="0" name=""/>
        <dsp:cNvSpPr/>
      </dsp:nvSpPr>
      <dsp:spPr>
        <a:xfrm>
          <a:off x="495265" y="3727692"/>
          <a:ext cx="6933713" cy="61992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2078" tIns="0" rIns="262078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/>
            <a:t>Giving Back</a:t>
          </a:r>
        </a:p>
      </dsp:txBody>
      <dsp:txXfrm>
        <a:off x="525527" y="3757954"/>
        <a:ext cx="6873189" cy="55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5E1B56-BF7D-4771-9601-22208C1FB3E7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5DCE6A-E736-4EA6-82BF-9AA84CAF2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122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688FCA-3012-4DA1-96C3-58F1128CD985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5E2815-453F-4EFE-BD5A-282CB2234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74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E2815-453F-4EFE-BD5A-282CB223494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755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E2815-453F-4EFE-BD5A-282CB223494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59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E2815-453F-4EFE-BD5A-282CB22349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19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E2815-453F-4EFE-BD5A-282CB223494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69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E2815-453F-4EFE-BD5A-282CB223494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091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F6C10A37-9C36-4D81-A5A9-3897F4619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7E7E92-BAD6-44DB-A1AD-0435A44B7E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385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7E7E92-BAD6-44DB-A1AD-0435A44B7E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93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E1654-7468-4B0C-AF28-F5B7A75BFE45}" type="datetime1">
              <a:rPr lang="en-US" smtClean="0"/>
              <a:t>7/18/2019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8437" y="6356350"/>
            <a:ext cx="6065363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SqlWorldWide.com                                                                                                        @</a:t>
            </a:r>
            <a:r>
              <a:rPr lang="en-US" err="1"/>
              <a:t>SqlWorldWide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15CA72A-2B66-43B8-9275-59589D7FC934}" type="datetime1">
              <a:rPr lang="en-US" smtClean="0"/>
              <a:pPr/>
              <a:t>7/18/2019</a:t>
            </a:fld>
            <a:endParaRPr lang="en-US"/>
          </a:p>
        </p:txBody>
      </p:sp>
      <p:sp>
        <p:nvSpPr>
          <p:cNvPr id="7" name="AutoShape 2" descr="Image result for twitter logo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8437" y="6356350"/>
            <a:ext cx="6065363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SqlWorldWide.com                                                                                                        @</a:t>
            </a:r>
            <a:r>
              <a:rPr lang="en-US" err="1"/>
              <a:t>SqlWorldWide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68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2064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9125" y="1770502"/>
            <a:ext cx="5384800" cy="4525963"/>
          </a:xfrm>
        </p:spPr>
        <p:txBody>
          <a:bodyPr/>
          <a:lstStyle>
            <a:lvl1pPr>
              <a:defRPr sz="3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7125" y="1770502"/>
            <a:ext cx="5384800" cy="4525963"/>
          </a:xfrm>
        </p:spPr>
        <p:txBody>
          <a:bodyPr/>
          <a:lstStyle>
            <a:lvl1pPr>
              <a:defRPr sz="3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24509-1D2F-44ED-8B14-5466663EF7C6}" type="datetime1">
              <a:rPr lang="en-US" smtClean="0"/>
              <a:t>7/18/2019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E934B-6A2B-4432-8A0A-618EED43F7F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8437" y="6356350"/>
            <a:ext cx="6065363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SqlWorldWide.com                                                                                                        @</a:t>
            </a:r>
            <a:r>
              <a:rPr lang="en-US" err="1"/>
              <a:t>SqlWorldWide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58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D6D1E-FDC8-45A4-8011-EEAC88638FDA}" type="datetime1">
              <a:rPr lang="en-US" smtClean="0"/>
              <a:t>7/18/2019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E934B-6A2B-4432-8A0A-618EED43F7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8437" y="6356350"/>
            <a:ext cx="6065363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SqlWorldWide.com                                                                                                        @</a:t>
            </a:r>
            <a:r>
              <a:rPr lang="en-US" err="1"/>
              <a:t>SqlWorldWide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071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FF9E0CB-255F-4E3E-AFD9-29C8544452F8}" type="datetime1">
              <a:rPr lang="en-US" smtClean="0"/>
              <a:pPr/>
              <a:t>7/18/2019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8437" y="6356350"/>
            <a:ext cx="6065363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SqlWorldWide.com                                                                                                        @</a:t>
            </a:r>
            <a:r>
              <a:rPr lang="en-US" err="1"/>
              <a:t>SqlWorldWide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22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mix3d.com/details/G009SX0M5035" TargetMode="External"/><Relationship Id="rId3" Type="http://schemas.microsoft.com/office/2017/06/relationships/model3d" Target="../media/model3d1.glb"/><Relationship Id="rId7" Type="http://schemas.microsoft.com/office/2017/06/relationships/model3d" Target="../media/model3d2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.png"/><Relationship Id="rId10" Type="http://schemas.openxmlformats.org/officeDocument/2006/relationships/image" Target="../media/image2.png"/><Relationship Id="rId4" Type="http://schemas.openxmlformats.org/officeDocument/2006/relationships/hyperlink" Target="https://www.remix3d.com/details/G009SX0M5SZT" TargetMode="External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SqlWorldWide" TargetMode="External"/><Relationship Id="rId3" Type="http://schemas.openxmlformats.org/officeDocument/2006/relationships/image" Target="../media/image8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taiob@sqlworldwide.com" TargetMode="External"/><Relationship Id="rId11" Type="http://schemas.openxmlformats.org/officeDocument/2006/relationships/image" Target="../media/image12.jpg"/><Relationship Id="rId5" Type="http://schemas.openxmlformats.org/officeDocument/2006/relationships/image" Target="../media/image9.jpg"/><Relationship Id="rId10" Type="http://schemas.openxmlformats.org/officeDocument/2006/relationships/hyperlink" Target="https://www.linkedin.com/in/taiobali" TargetMode="External"/><Relationship Id="rId4" Type="http://schemas.openxmlformats.org/officeDocument/2006/relationships/hyperlink" Target="http://sqlworldwide.com/" TargetMode="External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sdn.microsoft.com/extended_events/2010/05/14/try-a-sample-using-the-counter-predicate-for-event-samplin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qlskills.com/blogs/jonathan/why-i-hate-the-ring_buffer-target-in-extended-events/" TargetMode="External"/><Relationship Id="rId5" Type="http://schemas.openxmlformats.org/officeDocument/2006/relationships/hyperlink" Target="https://blogs.msdn.microsoft.com/extended_events/2010/03/08/reading-event-data-101-whats-up-with-the-xml/" TargetMode="External"/><Relationship Id="rId4" Type="http://schemas.openxmlformats.org/officeDocument/2006/relationships/hyperlink" Target="https://blogs.msdn.microsoft.com/extended_events/2010/06/23/todays-subject-predicates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782" y="3652489"/>
            <a:ext cx="11993217" cy="3016827"/>
          </a:xfrm>
        </p:spPr>
        <p:txBody>
          <a:bodyPr anchor="t"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lawik Semibold" panose="020B0604020202020204" pitchFamily="34" charset="0"/>
              </a:rPr>
              <a:t>How to </a:t>
            </a:r>
            <a:r>
              <a:rPr lang="en-US" sz="5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lawik Semibold" panose="020B0604020202020204" pitchFamily="34" charset="0"/>
              </a:rPr>
              <a:t>collect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lawik Semibold" panose="020B0604020202020204" pitchFamily="34" charset="0"/>
              </a:rPr>
              <a:t> the first 10 or every 4th event ?</a:t>
            </a:r>
            <a:endParaRPr lang="en-US" sz="7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lawik Semibold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160903"/>
            <a:ext cx="9144000" cy="1655762"/>
          </a:xfrm>
        </p:spPr>
        <p:txBody>
          <a:bodyPr anchor="b">
            <a:normAutofit/>
          </a:bodyPr>
          <a:lstStyle/>
          <a:p>
            <a:r>
              <a:rPr lang="en-US" sz="6600" dirty="0"/>
              <a:t>Taiob Ali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X">
                <a:extLst>
                  <a:ext uri="{FF2B5EF4-FFF2-40B4-BE49-F238E27FC236}">
                    <a16:creationId xmlns:a16="http://schemas.microsoft.com/office/drawing/2014/main" id="{4001CEE9-8AA7-44AF-AECB-B117218F87F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27998793"/>
                  </p:ext>
                </p:extLst>
              </p:nvPr>
            </p:nvGraphicFramePr>
            <p:xfrm>
              <a:off x="2649089" y="142241"/>
              <a:ext cx="3509223" cy="351024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09223" cy="3510248"/>
                    </a:xfrm>
                    <a:prstGeom prst="rect">
                      <a:avLst/>
                    </a:prstGeom>
                  </am3d:spPr>
                  <am3d:camera>
                    <am3d:pos x="0" y="0" z="798830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-9" dy="-17468291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51491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X">
                <a:extLst>
                  <a:ext uri="{FF2B5EF4-FFF2-40B4-BE49-F238E27FC236}">
                    <a16:creationId xmlns:a16="http://schemas.microsoft.com/office/drawing/2014/main" id="{4001CEE9-8AA7-44AF-AECB-B117218F87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49089" y="142241"/>
                <a:ext cx="3509223" cy="3510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Model 6" descr="E">
                <a:extLst>
                  <a:ext uri="{FF2B5EF4-FFF2-40B4-BE49-F238E27FC236}">
                    <a16:creationId xmlns:a16="http://schemas.microsoft.com/office/drawing/2014/main" id="{DE10602A-A2C9-475F-BDF6-913B7578876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00213982"/>
                  </p:ext>
                </p:extLst>
              </p:nvPr>
            </p:nvGraphicFramePr>
            <p:xfrm>
              <a:off x="6158312" y="142241"/>
              <a:ext cx="3509222" cy="3510248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509222" cy="3510248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-44142" dy="-17460008" dz="-3199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attrSrcUrl r:id="rId8"/>
                  <am3d:raster rName="Office3DRenderer" rVer="16.0.8326">
                    <am3d:blip r:embed="rId9"/>
                  </am3d:raster>
                  <am3d:objViewport viewportSz="51491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Model 6" descr="E">
                <a:extLst>
                  <a:ext uri="{FF2B5EF4-FFF2-40B4-BE49-F238E27FC236}">
                    <a16:creationId xmlns:a16="http://schemas.microsoft.com/office/drawing/2014/main" id="{DE10602A-A2C9-475F-BDF6-913B7578876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158312" y="142241"/>
                <a:ext cx="3509222" cy="35102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9454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6858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 sz="2400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1026" name="Picture 2" descr="Image result for question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672" y="1201654"/>
            <a:ext cx="2395162" cy="2667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448" y="4205472"/>
            <a:ext cx="945442" cy="780899"/>
          </a:xfrm>
          <a:prstGeom prst="rect">
            <a:avLst/>
          </a:prstGeom>
        </p:spPr>
      </p:pic>
      <p:pic>
        <p:nvPicPr>
          <p:cNvPr id="13" name="Picture 12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448" y="5454441"/>
            <a:ext cx="945441" cy="842024"/>
          </a:xfrm>
          <a:prstGeom prst="rect">
            <a:avLst/>
          </a:prstGeom>
        </p:spPr>
      </p:pic>
      <p:pic>
        <p:nvPicPr>
          <p:cNvPr id="18" name="Picture 17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449" y="1673544"/>
            <a:ext cx="945440" cy="877856"/>
          </a:xfrm>
          <a:prstGeom prst="rect">
            <a:avLst/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448" y="2939508"/>
            <a:ext cx="945442" cy="87785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081618" y="1668294"/>
            <a:ext cx="49919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/>
              <a:t>@</a:t>
            </a:r>
            <a:r>
              <a:rPr lang="en-US" sz="4000" err="1"/>
              <a:t>SqlWorldWide</a:t>
            </a:r>
            <a:endParaRPr lang="en-US" sz="4000"/>
          </a:p>
        </p:txBody>
      </p:sp>
      <p:sp>
        <p:nvSpPr>
          <p:cNvPr id="3" name="Rectangle 2"/>
          <p:cNvSpPr/>
          <p:nvPr/>
        </p:nvSpPr>
        <p:spPr>
          <a:xfrm>
            <a:off x="6081618" y="3022759"/>
            <a:ext cx="516801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/>
              <a:t>linkedin.com/in/</a:t>
            </a:r>
            <a:r>
              <a:rPr lang="en-US" sz="4000" err="1"/>
              <a:t>taiobali</a:t>
            </a:r>
            <a:endParaRPr lang="en-US" sz="4000"/>
          </a:p>
        </p:txBody>
      </p:sp>
      <p:sp>
        <p:nvSpPr>
          <p:cNvPr id="4" name="Rectangle 3"/>
          <p:cNvSpPr/>
          <p:nvPr/>
        </p:nvSpPr>
        <p:spPr>
          <a:xfrm>
            <a:off x="6081618" y="4205472"/>
            <a:ext cx="405591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/>
              <a:t>sqlworldwide.com</a:t>
            </a:r>
          </a:p>
        </p:txBody>
      </p:sp>
      <p:sp>
        <p:nvSpPr>
          <p:cNvPr id="5" name="Rectangle 4"/>
          <p:cNvSpPr/>
          <p:nvPr/>
        </p:nvSpPr>
        <p:spPr>
          <a:xfrm>
            <a:off x="6081618" y="5454441"/>
            <a:ext cx="56701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/>
              <a:t>taiob@sqlworldwide.com</a:t>
            </a:r>
          </a:p>
        </p:txBody>
      </p:sp>
    </p:spTree>
    <p:extLst>
      <p:ext uri="{BB962C8B-B14F-4D97-AF65-F5344CB8AC3E}">
        <p14:creationId xmlns:p14="http://schemas.microsoft.com/office/powerpoint/2010/main" val="3704381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346" y="492754"/>
            <a:ext cx="8946572" cy="5971656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09560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15CA72A-2B66-43B8-9275-59589D7FC934}" type="datetime1">
              <a:rPr lang="en-US" smtClean="0"/>
              <a:pPr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8437" y="6356350"/>
            <a:ext cx="6065363" cy="365125"/>
          </a:xfrm>
        </p:spPr>
        <p:txBody>
          <a:bodyPr/>
          <a:lstStyle/>
          <a:p>
            <a:r>
              <a:rPr lang="en-US"/>
              <a:t>SqlWorldWide.com                                                                                                         @SqlWorldWide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5170933-26EB-4431-933E-77CF4333D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721" y="1489212"/>
            <a:ext cx="4108323" cy="26243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7EAA58-B0D1-435F-9546-6C40D6711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661" y="1021444"/>
            <a:ext cx="3920871" cy="420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24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CA72A-2B66-43B8-9275-59589D7FC934}" type="datetime1">
              <a:rPr lang="en-US" smtClean="0"/>
              <a:pPr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8437" y="6356350"/>
            <a:ext cx="6065363" cy="365125"/>
          </a:xfrm>
        </p:spPr>
        <p:txBody>
          <a:bodyPr/>
          <a:lstStyle/>
          <a:p>
            <a:r>
              <a:rPr lang="en-US"/>
              <a:t>SqlWorldWide.com                                                                                                         @SqlWorldWide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2525C713-9B05-442B-A13C-3497A5A2AC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262473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7045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93747-60B5-4CEC-BB1D-7552A77DC1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15CA72A-2B66-43B8-9275-59589D7FC934}" type="datetime1">
              <a:rPr lang="en-US" smtClean="0"/>
              <a:pPr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75172-62F5-46F6-92F3-E73811988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88437" y="6356350"/>
            <a:ext cx="6065363" cy="365125"/>
          </a:xfrm>
        </p:spPr>
        <p:txBody>
          <a:bodyPr/>
          <a:lstStyle/>
          <a:p>
            <a:r>
              <a:rPr lang="en-US"/>
              <a:t>SqlWorldWide.com                                                                                                        @SqlWorldWide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8383CFE-D43C-4CBB-B406-81230599BC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1090483"/>
              </p:ext>
            </p:extLst>
          </p:nvPr>
        </p:nvGraphicFramePr>
        <p:xfrm>
          <a:off x="484465" y="626901"/>
          <a:ext cx="1148811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F41AC41-23BC-475B-8F08-A8C8516AD8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4465" y="2770740"/>
            <a:ext cx="11716608" cy="327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604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580BE-BB63-4470-9DAE-E81F049FE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CA72A-2B66-43B8-9275-59589D7FC934}" type="datetime1">
              <a:rPr lang="en-US" smtClean="0"/>
              <a:pPr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C97CB-02D7-440B-B229-021EB02B90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SqlWorldWide.com                                                                                                        @SqlWorldWide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9B4721-6182-48DC-94AA-7496B73141F8}"/>
              </a:ext>
            </a:extLst>
          </p:cNvPr>
          <p:cNvSpPr/>
          <p:nvPr/>
        </p:nvSpPr>
        <p:spPr>
          <a:xfrm>
            <a:off x="622850" y="4697896"/>
            <a:ext cx="111583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package0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divides_by_uint64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package0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counter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4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3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272C1E-3F4F-400B-A4C5-F9908B499BFD}"/>
              </a:ext>
            </a:extLst>
          </p:cNvPr>
          <p:cNvSpPr/>
          <p:nvPr/>
        </p:nvSpPr>
        <p:spPr>
          <a:xfrm>
            <a:off x="838200" y="1390663"/>
            <a:ext cx="100771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>
                <a:solidFill>
                  <a:srgbClr val="333333"/>
                </a:solidFill>
                <a:latin typeface="Segoe UI" panose="020B0502040204020203" pitchFamily="34" charset="0"/>
              </a:rPr>
              <a:t>package_name.pred_compare</a:t>
            </a:r>
            <a:r>
              <a:rPr lang="en-US" sz="3200" dirty="0">
                <a:solidFill>
                  <a:srgbClr val="333333"/>
                </a:solidFill>
                <a:latin typeface="Segoe UI" panose="020B0502040204020203" pitchFamily="34" charset="0"/>
              </a:rPr>
              <a:t>(field/</a:t>
            </a:r>
            <a:r>
              <a:rPr lang="en-US" sz="3200" dirty="0" err="1">
                <a:solidFill>
                  <a:srgbClr val="333333"/>
                </a:solidFill>
                <a:latin typeface="Segoe UI" panose="020B0502040204020203" pitchFamily="34" charset="0"/>
              </a:rPr>
              <a:t>pred_source</a:t>
            </a:r>
            <a:r>
              <a:rPr lang="en-US" sz="3200" dirty="0">
                <a:solidFill>
                  <a:srgbClr val="333333"/>
                </a:solidFill>
                <a:latin typeface="Segoe UI" panose="020B0502040204020203" pitchFamily="34" charset="0"/>
              </a:rPr>
              <a:t>, value)</a:t>
            </a:r>
            <a:endParaRPr lang="en-US" sz="3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91AF061-6116-4ACD-8CA6-495185DB17C5}"/>
              </a:ext>
            </a:extLst>
          </p:cNvPr>
          <p:cNvCxnSpPr>
            <a:cxnSpLocks/>
          </p:cNvCxnSpPr>
          <p:nvPr/>
        </p:nvCxnSpPr>
        <p:spPr>
          <a:xfrm flipH="1">
            <a:off x="1714500" y="2015253"/>
            <a:ext cx="514351" cy="2743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0C97FC-35C6-47FC-9841-72734834AD48}"/>
              </a:ext>
            </a:extLst>
          </p:cNvPr>
          <p:cNvCxnSpPr>
            <a:cxnSpLocks/>
          </p:cNvCxnSpPr>
          <p:nvPr/>
        </p:nvCxnSpPr>
        <p:spPr>
          <a:xfrm flipH="1">
            <a:off x="4650581" y="2067951"/>
            <a:ext cx="66677" cy="2743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F4F803E-79CF-4D57-AEE5-F54D705D92C4}"/>
              </a:ext>
            </a:extLst>
          </p:cNvPr>
          <p:cNvCxnSpPr>
            <a:cxnSpLocks/>
          </p:cNvCxnSpPr>
          <p:nvPr/>
        </p:nvCxnSpPr>
        <p:spPr>
          <a:xfrm>
            <a:off x="7138988" y="1965067"/>
            <a:ext cx="1433512" cy="27933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25C3C92-2AC9-401C-90D5-8BFCA2AE9BAB}"/>
              </a:ext>
            </a:extLst>
          </p:cNvPr>
          <p:cNvCxnSpPr>
            <a:cxnSpLocks/>
          </p:cNvCxnSpPr>
          <p:nvPr/>
        </p:nvCxnSpPr>
        <p:spPr>
          <a:xfrm>
            <a:off x="10060782" y="1975438"/>
            <a:ext cx="504821" cy="2743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168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F3BB6-37E3-4EA3-8F37-EFD7A89F1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CA72A-2B66-43B8-9275-59589D7FC934}" type="datetime1">
              <a:rPr lang="en-US" smtClean="0"/>
              <a:pPr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D741E-68A7-40A9-A5D2-FF2CCBA726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SqlWorldWide.com                                                                                                        @SqlWorldWide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3D50E5-AD8D-402C-9773-E1FA5FB12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2962"/>
            <a:ext cx="12192000" cy="505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209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30991-F35C-4013-AA9F-6B87CC3FF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CA72A-2B66-43B8-9275-59589D7FC934}" type="datetime1">
              <a:rPr lang="en-US" smtClean="0"/>
              <a:pPr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A7885-312C-4B43-A28B-5375779935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SqlWorldWide.com                                                                                                        @SqlWorldWide</a:t>
            </a:r>
          </a:p>
        </p:txBody>
      </p:sp>
      <p:pic>
        <p:nvPicPr>
          <p:cNvPr id="6" name="Picture 2" descr="Image result for LIVE DEMO">
            <a:extLst>
              <a:ext uri="{FF2B5EF4-FFF2-40B4-BE49-F238E27FC236}">
                <a16:creationId xmlns:a16="http://schemas.microsoft.com/office/drawing/2014/main" id="{46D5C330-9DA4-4B45-9EFD-A93938FF3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08788" y="625910"/>
            <a:ext cx="7774423" cy="5606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1219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5AF2F-92D9-4421-B874-443CB93E5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3913"/>
            <a:ext cx="10515600" cy="5183050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Try a sample: Using the counter predicate for event sampling</a:t>
            </a:r>
            <a:endParaRPr lang="en-US" dirty="0"/>
          </a:p>
          <a:p>
            <a:r>
              <a:rPr lang="en-US" dirty="0">
                <a:hlinkClick r:id="rId4"/>
              </a:rPr>
              <a:t>Today’s Subject: Predicates</a:t>
            </a:r>
            <a:endParaRPr lang="en-US" dirty="0"/>
          </a:p>
          <a:p>
            <a:r>
              <a:rPr lang="en-US" dirty="0">
                <a:hlinkClick r:id="rId5"/>
              </a:rPr>
              <a:t>Reading event data 101: What’s up with the XML?</a:t>
            </a:r>
            <a:endParaRPr lang="en-US" dirty="0"/>
          </a:p>
          <a:p>
            <a:r>
              <a:rPr lang="en-US" dirty="0">
                <a:hlinkClick r:id="rId6"/>
              </a:rPr>
              <a:t>Why I hate the </a:t>
            </a:r>
            <a:r>
              <a:rPr lang="en-US" dirty="0" err="1">
                <a:hlinkClick r:id="rId6"/>
              </a:rPr>
              <a:t>ring_buffer</a:t>
            </a:r>
            <a:r>
              <a:rPr lang="en-US" dirty="0">
                <a:hlinkClick r:id="rId6"/>
              </a:rPr>
              <a:t> target in Extended Events</a:t>
            </a:r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96973-0154-4639-8942-C9B1364A6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CA72A-2B66-43B8-9275-59589D7FC934}" type="datetime1">
              <a:rPr lang="en-US" smtClean="0"/>
              <a:pPr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7BB55-6991-4FCF-8E25-2DE424D830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88437" y="6356350"/>
            <a:ext cx="6065363" cy="365125"/>
          </a:xfrm>
        </p:spPr>
        <p:txBody>
          <a:bodyPr/>
          <a:lstStyle/>
          <a:p>
            <a:r>
              <a:rPr lang="en-US"/>
              <a:t>SqlWorldWide.com                                                                                                         @SqlWorldWide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C9453C0-E8AE-465B-927A-23A0332D8055}"/>
              </a:ext>
            </a:extLst>
          </p:cNvPr>
          <p:cNvSpPr txBox="1">
            <a:spLocks/>
          </p:cNvSpPr>
          <p:nvPr/>
        </p:nvSpPr>
        <p:spPr>
          <a:xfrm>
            <a:off x="838200" y="182880"/>
            <a:ext cx="10515600" cy="64008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>
                <a:solidFill>
                  <a:schemeClr val="bg1"/>
                </a:solidFill>
              </a:rPr>
              <a:t>Resource</a:t>
            </a:r>
            <a:endParaRPr lang="en-US" sz="61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144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505991192"/>
              </p:ext>
            </p:extLst>
          </p:nvPr>
        </p:nvGraphicFramePr>
        <p:xfrm>
          <a:off x="1017391" y="187890"/>
          <a:ext cx="9905305" cy="602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0621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224</Words>
  <Application>Microsoft Office PowerPoint</Application>
  <PresentationFormat>Widescreen</PresentationFormat>
  <Paragraphs>66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Consolas</vt:lpstr>
      <vt:lpstr>Segoe UI</vt:lpstr>
      <vt:lpstr>Selawik Semibold</vt:lpstr>
      <vt:lpstr>Office Theme</vt:lpstr>
      <vt:lpstr>How to collect the first 10 or every 4th event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2019-03-31T23:05:23Z</dcterms:created>
  <dcterms:modified xsi:type="dcterms:W3CDTF">2019-07-18T17:11:11Z</dcterms:modified>
</cp:coreProperties>
</file>

<file path=docProps/thumbnail.jpeg>
</file>